
<file path=[Content_Types].xml><?xml version="1.0" encoding="utf-8"?>
<Types xmlns="http://schemas.openxmlformats.org/package/2006/content-types">
  <Override PartName="/_rels/.rels" ContentType="application/vnd.openxmlformats-package.relationships+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7.xml" ContentType="application/vnd.openxmlformats-officedocument.presentationml.slideLayout+xml"/>
  <Override PartName="/ppt/slideLayouts/slideLayout2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25.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4.xml.rels" ContentType="application/vnd.openxmlformats-package.relationships+xml"/>
  <Override PartName="/ppt/slideLayouts/_rels/slideLayout1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entation.xml" ContentType="application/vnd.openxmlformats-officedocument.presentationml.presentation.main+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1.wmf" ContentType="image/x-wmf"/>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27" name="PlaceHolder 2"/>
          <p:cNvSpPr>
            <a:spLocks noGrp="1"/>
          </p:cNvSpPr>
          <p:nvPr>
            <p:ph type="body"/>
          </p:nvPr>
        </p:nvSpPr>
        <p:spPr>
          <a:xfrm>
            <a:off x="1295280" y="3589920"/>
            <a:ext cx="95900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28" name="PlaceHolder 3"/>
          <p:cNvSpPr>
            <a:spLocks noGrp="1"/>
          </p:cNvSpPr>
          <p:nvPr>
            <p:ph type="body"/>
          </p:nvPr>
        </p:nvSpPr>
        <p:spPr>
          <a:xfrm>
            <a:off x="1295280" y="4377240"/>
            <a:ext cx="95900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30" name="PlaceHolder 2"/>
          <p:cNvSpPr>
            <a:spLocks noGrp="1"/>
          </p:cNvSpPr>
          <p:nvPr>
            <p:ph type="body"/>
          </p:nvPr>
        </p:nvSpPr>
        <p:spPr>
          <a:xfrm>
            <a:off x="1295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31" name="PlaceHolder 3"/>
          <p:cNvSpPr>
            <a:spLocks noGrp="1"/>
          </p:cNvSpPr>
          <p:nvPr>
            <p:ph type="body"/>
          </p:nvPr>
        </p:nvSpPr>
        <p:spPr>
          <a:xfrm>
            <a:off x="6209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32" name="PlaceHolder 4"/>
          <p:cNvSpPr>
            <a:spLocks noGrp="1"/>
          </p:cNvSpPr>
          <p:nvPr>
            <p:ph type="body"/>
          </p:nvPr>
        </p:nvSpPr>
        <p:spPr>
          <a:xfrm>
            <a:off x="6209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33" name="PlaceHolder 5"/>
          <p:cNvSpPr>
            <a:spLocks noGrp="1"/>
          </p:cNvSpPr>
          <p:nvPr>
            <p:ph type="body"/>
          </p:nvPr>
        </p:nvSpPr>
        <p:spPr>
          <a:xfrm>
            <a:off x="1295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35" name="PlaceHolder 2"/>
          <p:cNvSpPr>
            <a:spLocks noGrp="1"/>
          </p:cNvSpPr>
          <p:nvPr>
            <p:ph type="body"/>
          </p:nvPr>
        </p:nvSpPr>
        <p:spPr>
          <a:xfrm>
            <a:off x="1295280" y="3589920"/>
            <a:ext cx="95900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36" name="PlaceHolder 3"/>
          <p:cNvSpPr>
            <a:spLocks noGrp="1"/>
          </p:cNvSpPr>
          <p:nvPr>
            <p:ph type="body"/>
          </p:nvPr>
        </p:nvSpPr>
        <p:spPr>
          <a:xfrm>
            <a:off x="1295280" y="3589920"/>
            <a:ext cx="95900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pic>
        <p:nvPicPr>
          <p:cNvPr id="37" name="" descr=""/>
          <p:cNvPicPr/>
          <p:nvPr/>
        </p:nvPicPr>
        <p:blipFill>
          <a:blip r:embed="rId2"/>
          <a:stretch/>
        </p:blipFill>
        <p:spPr>
          <a:xfrm>
            <a:off x="5145840" y="3589560"/>
            <a:ext cx="1888200" cy="1506600"/>
          </a:xfrm>
          <a:prstGeom prst="rect">
            <a:avLst/>
          </a:prstGeom>
          <a:ln>
            <a:noFill/>
          </a:ln>
        </p:spPr>
      </p:pic>
      <p:pic>
        <p:nvPicPr>
          <p:cNvPr id="38" name="" descr=""/>
          <p:cNvPicPr/>
          <p:nvPr/>
        </p:nvPicPr>
        <p:blipFill>
          <a:blip r:embed="rId3"/>
          <a:stretch/>
        </p:blipFill>
        <p:spPr>
          <a:xfrm>
            <a:off x="5145840" y="3589560"/>
            <a:ext cx="1888200" cy="15066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45" name="PlaceHolder 2"/>
          <p:cNvSpPr>
            <a:spLocks noGrp="1"/>
          </p:cNvSpPr>
          <p:nvPr>
            <p:ph type="subTitle"/>
          </p:nvPr>
        </p:nvSpPr>
        <p:spPr>
          <a:xfrm>
            <a:off x="1295280" y="3589920"/>
            <a:ext cx="9590040" cy="150660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47" name="PlaceHolder 2"/>
          <p:cNvSpPr>
            <a:spLocks noGrp="1"/>
          </p:cNvSpPr>
          <p:nvPr>
            <p:ph type="body"/>
          </p:nvPr>
        </p:nvSpPr>
        <p:spPr>
          <a:xfrm>
            <a:off x="1295280" y="3589920"/>
            <a:ext cx="95900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49" name="PlaceHolder 2"/>
          <p:cNvSpPr>
            <a:spLocks noGrp="1"/>
          </p:cNvSpPr>
          <p:nvPr>
            <p:ph type="body"/>
          </p:nvPr>
        </p:nvSpPr>
        <p:spPr>
          <a:xfrm>
            <a:off x="1295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50" name="PlaceHolder 3"/>
          <p:cNvSpPr>
            <a:spLocks noGrp="1"/>
          </p:cNvSpPr>
          <p:nvPr>
            <p:ph type="body"/>
          </p:nvPr>
        </p:nvSpPr>
        <p:spPr>
          <a:xfrm>
            <a:off x="6209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1295280" y="1761120"/>
            <a:ext cx="9590040" cy="847692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54" name="PlaceHolder 2"/>
          <p:cNvSpPr>
            <a:spLocks noGrp="1"/>
          </p:cNvSpPr>
          <p:nvPr>
            <p:ph type="body"/>
          </p:nvPr>
        </p:nvSpPr>
        <p:spPr>
          <a:xfrm>
            <a:off x="1295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55" name="PlaceHolder 3"/>
          <p:cNvSpPr>
            <a:spLocks noGrp="1"/>
          </p:cNvSpPr>
          <p:nvPr>
            <p:ph type="body"/>
          </p:nvPr>
        </p:nvSpPr>
        <p:spPr>
          <a:xfrm>
            <a:off x="1295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56" name="PlaceHolder 4"/>
          <p:cNvSpPr>
            <a:spLocks noGrp="1"/>
          </p:cNvSpPr>
          <p:nvPr>
            <p:ph type="body"/>
          </p:nvPr>
        </p:nvSpPr>
        <p:spPr>
          <a:xfrm>
            <a:off x="6209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6" name="PlaceHolder 2"/>
          <p:cNvSpPr>
            <a:spLocks noGrp="1"/>
          </p:cNvSpPr>
          <p:nvPr>
            <p:ph type="subTitle"/>
          </p:nvPr>
        </p:nvSpPr>
        <p:spPr>
          <a:xfrm>
            <a:off x="1295280" y="3589920"/>
            <a:ext cx="9590040" cy="150660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58" name="PlaceHolder 2"/>
          <p:cNvSpPr>
            <a:spLocks noGrp="1"/>
          </p:cNvSpPr>
          <p:nvPr>
            <p:ph type="body"/>
          </p:nvPr>
        </p:nvSpPr>
        <p:spPr>
          <a:xfrm>
            <a:off x="1295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59" name="PlaceHolder 3"/>
          <p:cNvSpPr>
            <a:spLocks noGrp="1"/>
          </p:cNvSpPr>
          <p:nvPr>
            <p:ph type="body"/>
          </p:nvPr>
        </p:nvSpPr>
        <p:spPr>
          <a:xfrm>
            <a:off x="6209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60" name="PlaceHolder 4"/>
          <p:cNvSpPr>
            <a:spLocks noGrp="1"/>
          </p:cNvSpPr>
          <p:nvPr>
            <p:ph type="body"/>
          </p:nvPr>
        </p:nvSpPr>
        <p:spPr>
          <a:xfrm>
            <a:off x="6209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62" name="PlaceHolder 2"/>
          <p:cNvSpPr>
            <a:spLocks noGrp="1"/>
          </p:cNvSpPr>
          <p:nvPr>
            <p:ph type="body"/>
          </p:nvPr>
        </p:nvSpPr>
        <p:spPr>
          <a:xfrm>
            <a:off x="1295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63" name="PlaceHolder 3"/>
          <p:cNvSpPr>
            <a:spLocks noGrp="1"/>
          </p:cNvSpPr>
          <p:nvPr>
            <p:ph type="body"/>
          </p:nvPr>
        </p:nvSpPr>
        <p:spPr>
          <a:xfrm>
            <a:off x="6209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64" name="PlaceHolder 4"/>
          <p:cNvSpPr>
            <a:spLocks noGrp="1"/>
          </p:cNvSpPr>
          <p:nvPr>
            <p:ph type="body"/>
          </p:nvPr>
        </p:nvSpPr>
        <p:spPr>
          <a:xfrm>
            <a:off x="1295280" y="4377240"/>
            <a:ext cx="95900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66" name="PlaceHolder 2"/>
          <p:cNvSpPr>
            <a:spLocks noGrp="1"/>
          </p:cNvSpPr>
          <p:nvPr>
            <p:ph type="body"/>
          </p:nvPr>
        </p:nvSpPr>
        <p:spPr>
          <a:xfrm>
            <a:off x="1295280" y="3589920"/>
            <a:ext cx="95900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67" name="PlaceHolder 3"/>
          <p:cNvSpPr>
            <a:spLocks noGrp="1"/>
          </p:cNvSpPr>
          <p:nvPr>
            <p:ph type="body"/>
          </p:nvPr>
        </p:nvSpPr>
        <p:spPr>
          <a:xfrm>
            <a:off x="1295280" y="4377240"/>
            <a:ext cx="95900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69" name="PlaceHolder 2"/>
          <p:cNvSpPr>
            <a:spLocks noGrp="1"/>
          </p:cNvSpPr>
          <p:nvPr>
            <p:ph type="body"/>
          </p:nvPr>
        </p:nvSpPr>
        <p:spPr>
          <a:xfrm>
            <a:off x="1295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70" name="PlaceHolder 3"/>
          <p:cNvSpPr>
            <a:spLocks noGrp="1"/>
          </p:cNvSpPr>
          <p:nvPr>
            <p:ph type="body"/>
          </p:nvPr>
        </p:nvSpPr>
        <p:spPr>
          <a:xfrm>
            <a:off x="6209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71" name="PlaceHolder 4"/>
          <p:cNvSpPr>
            <a:spLocks noGrp="1"/>
          </p:cNvSpPr>
          <p:nvPr>
            <p:ph type="body"/>
          </p:nvPr>
        </p:nvSpPr>
        <p:spPr>
          <a:xfrm>
            <a:off x="6209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72" name="PlaceHolder 5"/>
          <p:cNvSpPr>
            <a:spLocks noGrp="1"/>
          </p:cNvSpPr>
          <p:nvPr>
            <p:ph type="body"/>
          </p:nvPr>
        </p:nvSpPr>
        <p:spPr>
          <a:xfrm>
            <a:off x="1295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74" name="PlaceHolder 2"/>
          <p:cNvSpPr>
            <a:spLocks noGrp="1"/>
          </p:cNvSpPr>
          <p:nvPr>
            <p:ph type="body"/>
          </p:nvPr>
        </p:nvSpPr>
        <p:spPr>
          <a:xfrm>
            <a:off x="1295280" y="3589920"/>
            <a:ext cx="95900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75" name="PlaceHolder 3"/>
          <p:cNvSpPr>
            <a:spLocks noGrp="1"/>
          </p:cNvSpPr>
          <p:nvPr>
            <p:ph type="body"/>
          </p:nvPr>
        </p:nvSpPr>
        <p:spPr>
          <a:xfrm>
            <a:off x="1295280" y="3589920"/>
            <a:ext cx="95900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pic>
        <p:nvPicPr>
          <p:cNvPr id="76" name="" descr=""/>
          <p:cNvPicPr/>
          <p:nvPr/>
        </p:nvPicPr>
        <p:blipFill>
          <a:blip r:embed="rId2"/>
          <a:stretch/>
        </p:blipFill>
        <p:spPr>
          <a:xfrm>
            <a:off x="5145840" y="3589560"/>
            <a:ext cx="1888200" cy="1506600"/>
          </a:xfrm>
          <a:prstGeom prst="rect">
            <a:avLst/>
          </a:prstGeom>
          <a:ln>
            <a:noFill/>
          </a:ln>
        </p:spPr>
      </p:pic>
      <p:pic>
        <p:nvPicPr>
          <p:cNvPr id="77" name="" descr=""/>
          <p:cNvPicPr/>
          <p:nvPr/>
        </p:nvPicPr>
        <p:blipFill>
          <a:blip r:embed="rId3"/>
          <a:stretch/>
        </p:blipFill>
        <p:spPr>
          <a:xfrm>
            <a:off x="5145840" y="3589560"/>
            <a:ext cx="1888200" cy="150660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84" name="PlaceHolder 2"/>
          <p:cNvSpPr>
            <a:spLocks noGrp="1"/>
          </p:cNvSpPr>
          <p:nvPr>
            <p:ph type="subTitle"/>
          </p:nvPr>
        </p:nvSpPr>
        <p:spPr>
          <a:xfrm>
            <a:off x="1295280" y="3589920"/>
            <a:ext cx="9590040" cy="150660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86" name="PlaceHolder 2"/>
          <p:cNvSpPr>
            <a:spLocks noGrp="1"/>
          </p:cNvSpPr>
          <p:nvPr>
            <p:ph type="body"/>
          </p:nvPr>
        </p:nvSpPr>
        <p:spPr>
          <a:xfrm>
            <a:off x="1295280" y="3589920"/>
            <a:ext cx="95900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88" name="PlaceHolder 2"/>
          <p:cNvSpPr>
            <a:spLocks noGrp="1"/>
          </p:cNvSpPr>
          <p:nvPr>
            <p:ph type="body"/>
          </p:nvPr>
        </p:nvSpPr>
        <p:spPr>
          <a:xfrm>
            <a:off x="1295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89" name="PlaceHolder 3"/>
          <p:cNvSpPr>
            <a:spLocks noGrp="1"/>
          </p:cNvSpPr>
          <p:nvPr>
            <p:ph type="body"/>
          </p:nvPr>
        </p:nvSpPr>
        <p:spPr>
          <a:xfrm>
            <a:off x="6209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8" name="PlaceHolder 2"/>
          <p:cNvSpPr>
            <a:spLocks noGrp="1"/>
          </p:cNvSpPr>
          <p:nvPr>
            <p:ph type="body"/>
          </p:nvPr>
        </p:nvSpPr>
        <p:spPr>
          <a:xfrm>
            <a:off x="1295280" y="3589920"/>
            <a:ext cx="95900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1295280" y="1761120"/>
            <a:ext cx="9590040" cy="847692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93" name="PlaceHolder 2"/>
          <p:cNvSpPr>
            <a:spLocks noGrp="1"/>
          </p:cNvSpPr>
          <p:nvPr>
            <p:ph type="body"/>
          </p:nvPr>
        </p:nvSpPr>
        <p:spPr>
          <a:xfrm>
            <a:off x="1295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94" name="PlaceHolder 3"/>
          <p:cNvSpPr>
            <a:spLocks noGrp="1"/>
          </p:cNvSpPr>
          <p:nvPr>
            <p:ph type="body"/>
          </p:nvPr>
        </p:nvSpPr>
        <p:spPr>
          <a:xfrm>
            <a:off x="1295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95" name="PlaceHolder 4"/>
          <p:cNvSpPr>
            <a:spLocks noGrp="1"/>
          </p:cNvSpPr>
          <p:nvPr>
            <p:ph type="body"/>
          </p:nvPr>
        </p:nvSpPr>
        <p:spPr>
          <a:xfrm>
            <a:off x="6209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97" name="PlaceHolder 2"/>
          <p:cNvSpPr>
            <a:spLocks noGrp="1"/>
          </p:cNvSpPr>
          <p:nvPr>
            <p:ph type="body"/>
          </p:nvPr>
        </p:nvSpPr>
        <p:spPr>
          <a:xfrm>
            <a:off x="1295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98" name="PlaceHolder 3"/>
          <p:cNvSpPr>
            <a:spLocks noGrp="1"/>
          </p:cNvSpPr>
          <p:nvPr>
            <p:ph type="body"/>
          </p:nvPr>
        </p:nvSpPr>
        <p:spPr>
          <a:xfrm>
            <a:off x="6209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99" name="PlaceHolder 4"/>
          <p:cNvSpPr>
            <a:spLocks noGrp="1"/>
          </p:cNvSpPr>
          <p:nvPr>
            <p:ph type="body"/>
          </p:nvPr>
        </p:nvSpPr>
        <p:spPr>
          <a:xfrm>
            <a:off x="6209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101" name="PlaceHolder 2"/>
          <p:cNvSpPr>
            <a:spLocks noGrp="1"/>
          </p:cNvSpPr>
          <p:nvPr>
            <p:ph type="body"/>
          </p:nvPr>
        </p:nvSpPr>
        <p:spPr>
          <a:xfrm>
            <a:off x="1295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02" name="PlaceHolder 3"/>
          <p:cNvSpPr>
            <a:spLocks noGrp="1"/>
          </p:cNvSpPr>
          <p:nvPr>
            <p:ph type="body"/>
          </p:nvPr>
        </p:nvSpPr>
        <p:spPr>
          <a:xfrm>
            <a:off x="6209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03" name="PlaceHolder 4"/>
          <p:cNvSpPr>
            <a:spLocks noGrp="1"/>
          </p:cNvSpPr>
          <p:nvPr>
            <p:ph type="body"/>
          </p:nvPr>
        </p:nvSpPr>
        <p:spPr>
          <a:xfrm>
            <a:off x="1295280" y="4377240"/>
            <a:ext cx="95900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105" name="PlaceHolder 2"/>
          <p:cNvSpPr>
            <a:spLocks noGrp="1"/>
          </p:cNvSpPr>
          <p:nvPr>
            <p:ph type="body"/>
          </p:nvPr>
        </p:nvSpPr>
        <p:spPr>
          <a:xfrm>
            <a:off x="1295280" y="3589920"/>
            <a:ext cx="95900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06" name="PlaceHolder 3"/>
          <p:cNvSpPr>
            <a:spLocks noGrp="1"/>
          </p:cNvSpPr>
          <p:nvPr>
            <p:ph type="body"/>
          </p:nvPr>
        </p:nvSpPr>
        <p:spPr>
          <a:xfrm>
            <a:off x="1295280" y="4377240"/>
            <a:ext cx="95900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108" name="PlaceHolder 2"/>
          <p:cNvSpPr>
            <a:spLocks noGrp="1"/>
          </p:cNvSpPr>
          <p:nvPr>
            <p:ph type="body"/>
          </p:nvPr>
        </p:nvSpPr>
        <p:spPr>
          <a:xfrm>
            <a:off x="1295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09" name="PlaceHolder 3"/>
          <p:cNvSpPr>
            <a:spLocks noGrp="1"/>
          </p:cNvSpPr>
          <p:nvPr>
            <p:ph type="body"/>
          </p:nvPr>
        </p:nvSpPr>
        <p:spPr>
          <a:xfrm>
            <a:off x="6209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10" name="PlaceHolder 4"/>
          <p:cNvSpPr>
            <a:spLocks noGrp="1"/>
          </p:cNvSpPr>
          <p:nvPr>
            <p:ph type="body"/>
          </p:nvPr>
        </p:nvSpPr>
        <p:spPr>
          <a:xfrm>
            <a:off x="6209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11" name="PlaceHolder 5"/>
          <p:cNvSpPr>
            <a:spLocks noGrp="1"/>
          </p:cNvSpPr>
          <p:nvPr>
            <p:ph type="body"/>
          </p:nvPr>
        </p:nvSpPr>
        <p:spPr>
          <a:xfrm>
            <a:off x="1295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113" name="PlaceHolder 2"/>
          <p:cNvSpPr>
            <a:spLocks noGrp="1"/>
          </p:cNvSpPr>
          <p:nvPr>
            <p:ph type="body"/>
          </p:nvPr>
        </p:nvSpPr>
        <p:spPr>
          <a:xfrm>
            <a:off x="1295280" y="3589920"/>
            <a:ext cx="95900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14" name="PlaceHolder 3"/>
          <p:cNvSpPr>
            <a:spLocks noGrp="1"/>
          </p:cNvSpPr>
          <p:nvPr>
            <p:ph type="body"/>
          </p:nvPr>
        </p:nvSpPr>
        <p:spPr>
          <a:xfrm>
            <a:off x="1295280" y="3589920"/>
            <a:ext cx="95900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pic>
        <p:nvPicPr>
          <p:cNvPr id="115" name="" descr=""/>
          <p:cNvPicPr/>
          <p:nvPr/>
        </p:nvPicPr>
        <p:blipFill>
          <a:blip r:embed="rId2"/>
          <a:stretch/>
        </p:blipFill>
        <p:spPr>
          <a:xfrm>
            <a:off x="5145840" y="3589560"/>
            <a:ext cx="1888200" cy="1506600"/>
          </a:xfrm>
          <a:prstGeom prst="rect">
            <a:avLst/>
          </a:prstGeom>
          <a:ln>
            <a:noFill/>
          </a:ln>
        </p:spPr>
      </p:pic>
      <p:pic>
        <p:nvPicPr>
          <p:cNvPr id="116" name="" descr=""/>
          <p:cNvPicPr/>
          <p:nvPr/>
        </p:nvPicPr>
        <p:blipFill>
          <a:blip r:embed="rId3"/>
          <a:stretch/>
        </p:blipFill>
        <p:spPr>
          <a:xfrm>
            <a:off x="5145840" y="3589560"/>
            <a:ext cx="1888200" cy="150660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10" name="PlaceHolder 2"/>
          <p:cNvSpPr>
            <a:spLocks noGrp="1"/>
          </p:cNvSpPr>
          <p:nvPr>
            <p:ph type="body"/>
          </p:nvPr>
        </p:nvSpPr>
        <p:spPr>
          <a:xfrm>
            <a:off x="1295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1" name="PlaceHolder 3"/>
          <p:cNvSpPr>
            <a:spLocks noGrp="1"/>
          </p:cNvSpPr>
          <p:nvPr>
            <p:ph type="body"/>
          </p:nvPr>
        </p:nvSpPr>
        <p:spPr>
          <a:xfrm>
            <a:off x="6209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295280" y="1761120"/>
            <a:ext cx="9590040" cy="8476920"/>
          </a:xfrm>
          <a:prstGeom prst="rect">
            <a:avLst/>
          </a:prstGeom>
        </p:spPr>
        <p:txBody>
          <a:bodyPr lIns="0" rIns="0" tIns="0" bIns="0" anchor="ctr"/>
          <a:p>
            <a:pPr algn="ctr"/>
            <a:endParaRPr b="0" lang="en-IN"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15" name="PlaceHolder 2"/>
          <p:cNvSpPr>
            <a:spLocks noGrp="1"/>
          </p:cNvSpPr>
          <p:nvPr>
            <p:ph type="body"/>
          </p:nvPr>
        </p:nvSpPr>
        <p:spPr>
          <a:xfrm>
            <a:off x="1295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6" name="PlaceHolder 3"/>
          <p:cNvSpPr>
            <a:spLocks noGrp="1"/>
          </p:cNvSpPr>
          <p:nvPr>
            <p:ph type="body"/>
          </p:nvPr>
        </p:nvSpPr>
        <p:spPr>
          <a:xfrm>
            <a:off x="1295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17" name="PlaceHolder 4"/>
          <p:cNvSpPr>
            <a:spLocks noGrp="1"/>
          </p:cNvSpPr>
          <p:nvPr>
            <p:ph type="body"/>
          </p:nvPr>
        </p:nvSpPr>
        <p:spPr>
          <a:xfrm>
            <a:off x="6209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19" name="PlaceHolder 2"/>
          <p:cNvSpPr>
            <a:spLocks noGrp="1"/>
          </p:cNvSpPr>
          <p:nvPr>
            <p:ph type="body"/>
          </p:nvPr>
        </p:nvSpPr>
        <p:spPr>
          <a:xfrm>
            <a:off x="1295280" y="3589920"/>
            <a:ext cx="4679640" cy="150660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20" name="PlaceHolder 3"/>
          <p:cNvSpPr>
            <a:spLocks noGrp="1"/>
          </p:cNvSpPr>
          <p:nvPr>
            <p:ph type="body"/>
          </p:nvPr>
        </p:nvSpPr>
        <p:spPr>
          <a:xfrm>
            <a:off x="6209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21" name="PlaceHolder 4"/>
          <p:cNvSpPr>
            <a:spLocks noGrp="1"/>
          </p:cNvSpPr>
          <p:nvPr>
            <p:ph type="body"/>
          </p:nvPr>
        </p:nvSpPr>
        <p:spPr>
          <a:xfrm>
            <a:off x="6209280" y="437724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295280" y="1761120"/>
            <a:ext cx="9590040" cy="1828440"/>
          </a:xfrm>
          <a:prstGeom prst="rect">
            <a:avLst/>
          </a:prstGeom>
        </p:spPr>
        <p:txBody>
          <a:bodyPr lIns="0" rIns="0" tIns="0" bIns="0" anchor="ctr"/>
          <a:p>
            <a:endParaRPr b="0" lang="en-US" sz="1800" spc="-1" strike="noStrike">
              <a:solidFill>
                <a:srgbClr val="ffffff"/>
              </a:solidFill>
              <a:uFill>
                <a:solidFill>
                  <a:srgbClr val="ffffff"/>
                </a:solidFill>
              </a:uFill>
              <a:latin typeface="Calisto MT"/>
            </a:endParaRPr>
          </a:p>
        </p:txBody>
      </p:sp>
      <p:sp>
        <p:nvSpPr>
          <p:cNvPr id="23" name="PlaceHolder 2"/>
          <p:cNvSpPr>
            <a:spLocks noGrp="1"/>
          </p:cNvSpPr>
          <p:nvPr>
            <p:ph type="body"/>
          </p:nvPr>
        </p:nvSpPr>
        <p:spPr>
          <a:xfrm>
            <a:off x="1295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24" name="PlaceHolder 3"/>
          <p:cNvSpPr>
            <a:spLocks noGrp="1"/>
          </p:cNvSpPr>
          <p:nvPr>
            <p:ph type="body"/>
          </p:nvPr>
        </p:nvSpPr>
        <p:spPr>
          <a:xfrm>
            <a:off x="6209280" y="3589920"/>
            <a:ext cx="46796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
        <p:nvSpPr>
          <p:cNvPr id="25" name="PlaceHolder 4"/>
          <p:cNvSpPr>
            <a:spLocks noGrp="1"/>
          </p:cNvSpPr>
          <p:nvPr>
            <p:ph type="body"/>
          </p:nvPr>
        </p:nvSpPr>
        <p:spPr>
          <a:xfrm>
            <a:off x="1295280" y="4377240"/>
            <a:ext cx="9590040" cy="718560"/>
          </a:xfrm>
          <a:prstGeom prst="rect">
            <a:avLst/>
          </a:prstGeom>
        </p:spPr>
        <p:txBody>
          <a:bodyPr lIns="0" rIns="0" tIns="0" bIns="0"/>
          <a:p>
            <a:endParaRPr b="0" lang="en-US" sz="2000" spc="-1" strike="noStrike">
              <a:solidFill>
                <a:srgbClr val="e3e3e3"/>
              </a:solidFill>
              <a:uFill>
                <a:solidFill>
                  <a:srgbClr val="ffffff"/>
                </a:solidFill>
              </a:uFill>
              <a:latin typeface="Calisto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370520" y="1769400"/>
            <a:ext cx="9439560" cy="1828440"/>
          </a:xfrm>
          <a:prstGeom prst="rect">
            <a:avLst/>
          </a:prstGeom>
        </p:spPr>
        <p:txBody>
          <a:bodyPr anchor="b"/>
          <a:p>
            <a:pPr algn="ctr">
              <a:lnSpc>
                <a:spcPct val="100000"/>
              </a:lnSpc>
            </a:pPr>
            <a:r>
              <a:rPr b="0" lang="en-US" sz="5400" spc="-1" strike="noStrike">
                <a:solidFill>
                  <a:srgbClr val="e3e3e3"/>
                </a:solidFill>
                <a:uFill>
                  <a:solidFill>
                    <a:srgbClr val="ffffff"/>
                  </a:solidFill>
                </a:uFill>
                <a:latin typeface="Calisto MT"/>
              </a:rPr>
              <a:t>Click to edit Master title style</a:t>
            </a:r>
            <a:endParaRPr b="0" lang="en-US" sz="1800" spc="-1" strike="noStrike">
              <a:solidFill>
                <a:srgbClr val="ffffff"/>
              </a:solidFill>
              <a:uFill>
                <a:solidFill>
                  <a:srgbClr val="ffffff"/>
                </a:solidFill>
              </a:uFill>
              <a:latin typeface="Calisto MT"/>
            </a:endParaRPr>
          </a:p>
        </p:txBody>
      </p:sp>
      <p:sp>
        <p:nvSpPr>
          <p:cNvPr id="1" name="PlaceHolder 2"/>
          <p:cNvSpPr>
            <a:spLocks noGrp="1"/>
          </p:cNvSpPr>
          <p:nvPr>
            <p:ph type="dt"/>
          </p:nvPr>
        </p:nvSpPr>
        <p:spPr>
          <a:xfrm>
            <a:off x="7678800" y="5883120"/>
            <a:ext cx="2742840" cy="364680"/>
          </a:xfrm>
          <a:prstGeom prst="rect">
            <a:avLst/>
          </a:prstGeom>
        </p:spPr>
        <p:txBody>
          <a:bodyPr anchor="ctr"/>
          <a:p>
            <a:pPr algn="r">
              <a:lnSpc>
                <a:spcPct val="100000"/>
              </a:lnSpc>
            </a:pPr>
            <a:r>
              <a:rPr b="0" lang="en-IN" sz="1000" spc="-1" strike="noStrike">
                <a:solidFill>
                  <a:srgbClr val="f2f2f2"/>
                </a:solidFill>
                <a:uFill>
                  <a:solidFill>
                    <a:srgbClr val="ffffff"/>
                  </a:solidFill>
                </a:uFill>
                <a:latin typeface="Calisto MT"/>
              </a:rPr>
              <a:t>02/07/22</a:t>
            </a:r>
            <a:endParaRPr b="0" lang="en-IN" sz="1400" spc="-1" strike="noStrike">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913680" y="5883120"/>
            <a:ext cx="6672600" cy="364680"/>
          </a:xfrm>
          <a:prstGeom prst="rect">
            <a:avLst/>
          </a:prstGeom>
        </p:spPr>
        <p:txBody>
          <a:bodyPr anchor="ctr"/>
          <a:p>
            <a:endParaRPr b="0" lang="en-IN" sz="2400" spc="-1" strike="noStrike">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10514160" y="5883120"/>
            <a:ext cx="753120" cy="364680"/>
          </a:xfrm>
          <a:prstGeom prst="rect">
            <a:avLst/>
          </a:prstGeom>
        </p:spPr>
        <p:txBody>
          <a:bodyPr anchor="ctr"/>
          <a:p>
            <a:pPr algn="r">
              <a:lnSpc>
                <a:spcPct val="100000"/>
              </a:lnSpc>
            </a:pPr>
            <a:fld id="{9184DD0E-1D3F-4D94-9F4A-D38105632718}" type="slidenum">
              <a:rPr b="0" lang="en-IN" sz="1000" spc="-1" strike="noStrike">
                <a:solidFill>
                  <a:srgbClr val="f2f2f2"/>
                </a:solidFill>
                <a:uFill>
                  <a:solidFill>
                    <a:srgbClr val="ffffff"/>
                  </a:solidFill>
                </a:uFill>
                <a:latin typeface="Calisto MT"/>
              </a:rPr>
              <a:t>&lt;number&gt;</a:t>
            </a:fld>
            <a:endParaRPr b="0" lang="en-IN" sz="1400" spc="-1" strike="noStrike">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6920"/>
          </a:xfrm>
          <a:prstGeom prst="rect">
            <a:avLst/>
          </a:prstGeom>
        </p:spPr>
        <p:txBody>
          <a:bodyPr lIns="0" rIns="0" tIns="0" bIns="0"/>
          <a:p>
            <a:pPr marL="432000" indent="-324000">
              <a:buClr>
                <a:srgbClr val="ffffff"/>
              </a:buClr>
              <a:buSzPct val="45000"/>
              <a:buFont typeface="Wingdings" charset="2"/>
              <a:buChar char=""/>
            </a:pPr>
            <a:r>
              <a:rPr b="0" lang="en-US" sz="2000" spc="-1" strike="noStrike">
                <a:solidFill>
                  <a:srgbClr val="e3e3e3"/>
                </a:solidFill>
                <a:uFill>
                  <a:solidFill>
                    <a:srgbClr val="ffffff"/>
                  </a:solidFill>
                </a:uFill>
                <a:latin typeface="Calisto MT"/>
              </a:rPr>
              <a:t>Click to edit the outline text format</a:t>
            </a:r>
            <a:endParaRPr b="0" lang="en-US" sz="2000" spc="-1" strike="noStrike">
              <a:solidFill>
                <a:srgbClr val="e3e3e3"/>
              </a:solidFill>
              <a:uFill>
                <a:solidFill>
                  <a:srgbClr val="ffffff"/>
                </a:solidFill>
              </a:uFill>
              <a:latin typeface="Calisto MT"/>
            </a:endParaRPr>
          </a:p>
          <a:p>
            <a:pPr lvl="1" marL="864000" indent="-324000">
              <a:buClr>
                <a:srgbClr val="ffffff"/>
              </a:buClr>
              <a:buSzPct val="75000"/>
              <a:buFont typeface="Symbol" charset="2"/>
              <a:buChar char=""/>
            </a:pPr>
            <a:r>
              <a:rPr b="0" lang="en-US" sz="1600" spc="-1" strike="noStrike">
                <a:solidFill>
                  <a:srgbClr val="e3e3e3"/>
                </a:solidFill>
                <a:uFill>
                  <a:solidFill>
                    <a:srgbClr val="ffffff"/>
                  </a:solidFill>
                </a:uFill>
                <a:latin typeface="Calisto MT"/>
              </a:rPr>
              <a:t>Second Outline Level</a:t>
            </a:r>
            <a:endParaRPr b="0" lang="en-US" sz="1600" spc="-1" strike="noStrike">
              <a:solidFill>
                <a:srgbClr val="e3e3e3"/>
              </a:solidFill>
              <a:uFill>
                <a:solidFill>
                  <a:srgbClr val="ffffff"/>
                </a:solidFill>
              </a:uFill>
              <a:latin typeface="Calisto MT"/>
            </a:endParaRPr>
          </a:p>
          <a:p>
            <a:pPr lvl="2" marL="1296000" indent="-288000">
              <a:buClr>
                <a:srgbClr val="ffffff"/>
              </a:buClr>
              <a:buSzPct val="45000"/>
              <a:buFont typeface="Wingdings" charset="2"/>
              <a:buChar char=""/>
            </a:pPr>
            <a:r>
              <a:rPr b="0" lang="en-US" sz="1400" spc="-1" strike="noStrike">
                <a:solidFill>
                  <a:srgbClr val="e3e3e3"/>
                </a:solidFill>
                <a:uFill>
                  <a:solidFill>
                    <a:srgbClr val="ffffff"/>
                  </a:solidFill>
                </a:uFill>
                <a:latin typeface="Calisto MT"/>
              </a:rPr>
              <a:t>Third Outline Level</a:t>
            </a:r>
            <a:endParaRPr b="0" lang="en-US" sz="1400" spc="-1" strike="noStrike">
              <a:solidFill>
                <a:srgbClr val="e3e3e3"/>
              </a:solidFill>
              <a:uFill>
                <a:solidFill>
                  <a:srgbClr val="ffffff"/>
                </a:solidFill>
              </a:uFill>
              <a:latin typeface="Calisto MT"/>
            </a:endParaRPr>
          </a:p>
          <a:p>
            <a:pPr lvl="3" marL="1728000" indent="-216000">
              <a:buClr>
                <a:srgbClr val="ffffff"/>
              </a:buClr>
              <a:buSzPct val="75000"/>
              <a:buFont typeface="Symbol" charset="2"/>
              <a:buChar char=""/>
            </a:pPr>
            <a:r>
              <a:rPr b="0" lang="en-US" sz="1400" spc="-1" strike="noStrike">
                <a:solidFill>
                  <a:srgbClr val="e3e3e3"/>
                </a:solidFill>
                <a:uFill>
                  <a:solidFill>
                    <a:srgbClr val="ffffff"/>
                  </a:solidFill>
                </a:uFill>
                <a:latin typeface="Calisto MT"/>
              </a:rPr>
              <a:t>Fourth Outline Level</a:t>
            </a:r>
            <a:endParaRPr b="0" lang="en-US" sz="1400" spc="-1" strike="noStrike">
              <a:solidFill>
                <a:srgbClr val="e3e3e3"/>
              </a:solidFill>
              <a:uFill>
                <a:solidFill>
                  <a:srgbClr val="ffffff"/>
                </a:solidFill>
              </a:uFill>
              <a:latin typeface="Calisto MT"/>
            </a:endParaRPr>
          </a:p>
          <a:p>
            <a:pPr lvl="4" marL="2160000" indent="-216000">
              <a:buClr>
                <a:srgbClr val="ffffff"/>
              </a:buClr>
              <a:buSzPct val="45000"/>
              <a:buFont typeface="Wingdings" charset="2"/>
              <a:buChar char=""/>
            </a:pPr>
            <a:r>
              <a:rPr b="0" lang="en-US" sz="2000" spc="-1" strike="noStrike">
                <a:solidFill>
                  <a:srgbClr val="e3e3e3"/>
                </a:solidFill>
                <a:uFill>
                  <a:solidFill>
                    <a:srgbClr val="ffffff"/>
                  </a:solidFill>
                </a:uFill>
                <a:latin typeface="Calisto MT"/>
              </a:rPr>
              <a:t>Fifth Outline Level</a:t>
            </a:r>
            <a:endParaRPr b="0" lang="en-US" sz="2000" spc="-1" strike="noStrike">
              <a:solidFill>
                <a:srgbClr val="e3e3e3"/>
              </a:solidFill>
              <a:uFill>
                <a:solidFill>
                  <a:srgbClr val="ffffff"/>
                </a:solidFill>
              </a:uFill>
              <a:latin typeface="Calisto MT"/>
            </a:endParaRPr>
          </a:p>
          <a:p>
            <a:pPr lvl="5" marL="2592000" indent="-216000">
              <a:buClr>
                <a:srgbClr val="ffffff"/>
              </a:buClr>
              <a:buSzPct val="45000"/>
              <a:buFont typeface="Wingdings" charset="2"/>
              <a:buChar char=""/>
            </a:pPr>
            <a:r>
              <a:rPr b="0" lang="en-US" sz="2000" spc="-1" strike="noStrike">
                <a:solidFill>
                  <a:srgbClr val="e3e3e3"/>
                </a:solidFill>
                <a:uFill>
                  <a:solidFill>
                    <a:srgbClr val="ffffff"/>
                  </a:solidFill>
                </a:uFill>
                <a:latin typeface="Calisto MT"/>
              </a:rPr>
              <a:t>Sixth Outline Level</a:t>
            </a:r>
            <a:endParaRPr b="0" lang="en-US" sz="2000" spc="-1" strike="noStrike">
              <a:solidFill>
                <a:srgbClr val="e3e3e3"/>
              </a:solidFill>
              <a:uFill>
                <a:solidFill>
                  <a:srgbClr val="ffffff"/>
                </a:solidFill>
              </a:uFill>
              <a:latin typeface="Calisto MT"/>
            </a:endParaRPr>
          </a:p>
          <a:p>
            <a:pPr lvl="6" marL="3024000" indent="-216000">
              <a:buClr>
                <a:srgbClr val="ffffff"/>
              </a:buClr>
              <a:buSzPct val="45000"/>
              <a:buFont typeface="Wingdings" charset="2"/>
              <a:buChar char=""/>
            </a:pPr>
            <a:r>
              <a:rPr b="0" lang="en-US" sz="2000" spc="-1" strike="noStrike">
                <a:solidFill>
                  <a:srgbClr val="e3e3e3"/>
                </a:solidFill>
                <a:uFill>
                  <a:solidFill>
                    <a:srgbClr val="ffffff"/>
                  </a:solidFill>
                </a:uFill>
                <a:latin typeface="Calisto MT"/>
              </a:rPr>
              <a:t>Seventh Outline Level</a:t>
            </a:r>
            <a:endParaRPr b="0" lang="en-US" sz="2000" spc="-1" strike="noStrike">
              <a:solidFill>
                <a:srgbClr val="e3e3e3"/>
              </a:solidFill>
              <a:uFill>
                <a:solidFill>
                  <a:srgbClr val="ffffff"/>
                </a:solidFill>
              </a:uFill>
              <a:latin typeface="Calisto M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913680" y="609480"/>
            <a:ext cx="10353240" cy="970200"/>
          </a:xfrm>
          <a:prstGeom prst="rect">
            <a:avLst/>
          </a:prstGeom>
        </p:spPr>
        <p:txBody>
          <a:bodyPr anchor="ctr"/>
          <a:p>
            <a:pPr algn="ctr">
              <a:lnSpc>
                <a:spcPct val="100000"/>
              </a:lnSpc>
            </a:pPr>
            <a:r>
              <a:rPr b="0" lang="en-US" sz="4000" spc="-1" strike="noStrike">
                <a:solidFill>
                  <a:srgbClr val="e3e3e3"/>
                </a:solidFill>
                <a:uFill>
                  <a:solidFill>
                    <a:srgbClr val="ffffff"/>
                  </a:solidFill>
                </a:uFill>
                <a:latin typeface="Calisto MT"/>
              </a:rPr>
              <a:t>Click to edit Master title style</a:t>
            </a:r>
            <a:endParaRPr b="0" lang="en-US" sz="1800" spc="-1" strike="noStrike">
              <a:solidFill>
                <a:srgbClr val="ffffff"/>
              </a:solidFill>
              <a:uFill>
                <a:solidFill>
                  <a:srgbClr val="ffffff"/>
                </a:solidFill>
              </a:uFill>
              <a:latin typeface="Calisto MT"/>
            </a:endParaRPr>
          </a:p>
        </p:txBody>
      </p:sp>
      <p:sp>
        <p:nvSpPr>
          <p:cNvPr id="40" name="PlaceHolder 2"/>
          <p:cNvSpPr>
            <a:spLocks noGrp="1"/>
          </p:cNvSpPr>
          <p:nvPr>
            <p:ph type="body"/>
          </p:nvPr>
        </p:nvSpPr>
        <p:spPr>
          <a:xfrm>
            <a:off x="913680" y="1732320"/>
            <a:ext cx="10353240" cy="4058280"/>
          </a:xfrm>
          <a:prstGeom prst="rect">
            <a:avLst/>
          </a:prstGeom>
        </p:spPr>
        <p:txBody>
          <a:bodyPr/>
          <a:p>
            <a:pPr marL="432000" indent="-324000">
              <a:buClr>
                <a:srgbClr val="ffffff"/>
              </a:buClr>
              <a:buSzPct val="45000"/>
              <a:buFont typeface="Wingdings" charset="2"/>
              <a:buChar char=""/>
            </a:pPr>
            <a:r>
              <a:rPr b="0" lang="en-US" sz="2000" spc="-1" strike="noStrike">
                <a:solidFill>
                  <a:srgbClr val="e3e3e3"/>
                </a:solidFill>
                <a:uFill>
                  <a:solidFill>
                    <a:srgbClr val="ffffff"/>
                  </a:solidFill>
                </a:uFill>
                <a:latin typeface="Calisto MT"/>
              </a:rPr>
              <a:t>Click to edit the outline text format</a:t>
            </a:r>
            <a:endParaRPr b="0" lang="en-US" sz="2000" spc="-1" strike="noStrike">
              <a:solidFill>
                <a:srgbClr val="e3e3e3"/>
              </a:solidFill>
              <a:uFill>
                <a:solidFill>
                  <a:srgbClr val="ffffff"/>
                </a:solidFill>
              </a:uFill>
              <a:latin typeface="Calisto MT"/>
            </a:endParaRPr>
          </a:p>
          <a:p>
            <a:pPr lvl="1" marL="864000" indent="-324000">
              <a:buClr>
                <a:srgbClr val="ffffff"/>
              </a:buClr>
              <a:buSzPct val="75000"/>
              <a:buFont typeface="Symbol" charset="2"/>
              <a:buChar char=""/>
            </a:pPr>
            <a:r>
              <a:rPr b="0" lang="en-US" sz="2000" spc="-1" strike="noStrike">
                <a:solidFill>
                  <a:srgbClr val="e3e3e3"/>
                </a:solidFill>
                <a:uFill>
                  <a:solidFill>
                    <a:srgbClr val="ffffff"/>
                  </a:solidFill>
                </a:uFill>
                <a:latin typeface="Calisto MT"/>
              </a:rPr>
              <a:t>Second Outline Level</a:t>
            </a:r>
            <a:endParaRPr b="0" lang="en-US" sz="2000" spc="-1" strike="noStrike">
              <a:solidFill>
                <a:srgbClr val="e3e3e3"/>
              </a:solidFill>
              <a:uFill>
                <a:solidFill>
                  <a:srgbClr val="ffffff"/>
                </a:solidFill>
              </a:uFill>
              <a:latin typeface="Calisto MT"/>
            </a:endParaRPr>
          </a:p>
          <a:p>
            <a:pPr lvl="2" marL="1296000" indent="-288000">
              <a:buClr>
                <a:srgbClr val="ffffff"/>
              </a:buClr>
              <a:buSzPct val="45000"/>
              <a:buFont typeface="Wingdings" charset="2"/>
              <a:buChar char=""/>
            </a:pPr>
            <a:r>
              <a:rPr b="0" lang="en-US" sz="2000" spc="-1" strike="noStrike">
                <a:solidFill>
                  <a:srgbClr val="e3e3e3"/>
                </a:solidFill>
                <a:uFill>
                  <a:solidFill>
                    <a:srgbClr val="ffffff"/>
                  </a:solidFill>
                </a:uFill>
                <a:latin typeface="Calisto MT"/>
              </a:rPr>
              <a:t>Third Outline Level</a:t>
            </a:r>
            <a:endParaRPr b="0" lang="en-US" sz="2000" spc="-1" strike="noStrike">
              <a:solidFill>
                <a:srgbClr val="e3e3e3"/>
              </a:solidFill>
              <a:uFill>
                <a:solidFill>
                  <a:srgbClr val="ffffff"/>
                </a:solidFill>
              </a:uFill>
              <a:latin typeface="Calisto MT"/>
            </a:endParaRPr>
          </a:p>
          <a:p>
            <a:pPr lvl="3" marL="1728000" indent="-216000">
              <a:buClr>
                <a:srgbClr val="ffffff"/>
              </a:buClr>
              <a:buSzPct val="75000"/>
              <a:buFont typeface="Symbol" charset="2"/>
              <a:buChar char=""/>
            </a:pPr>
            <a:r>
              <a:rPr b="0" lang="en-US" sz="2000" spc="-1" strike="noStrike">
                <a:solidFill>
                  <a:srgbClr val="e3e3e3"/>
                </a:solidFill>
                <a:uFill>
                  <a:solidFill>
                    <a:srgbClr val="ffffff"/>
                  </a:solidFill>
                </a:uFill>
                <a:latin typeface="Calisto MT"/>
              </a:rPr>
              <a:t>Fourth Outline Level</a:t>
            </a:r>
            <a:endParaRPr b="0" lang="en-US" sz="2000" spc="-1" strike="noStrike">
              <a:solidFill>
                <a:srgbClr val="e3e3e3"/>
              </a:solidFill>
              <a:uFill>
                <a:solidFill>
                  <a:srgbClr val="ffffff"/>
                </a:solidFill>
              </a:uFill>
              <a:latin typeface="Calisto MT"/>
            </a:endParaRPr>
          </a:p>
          <a:p>
            <a:pPr lvl="4" marL="2160000" indent="-216000">
              <a:buClr>
                <a:srgbClr val="ffffff"/>
              </a:buClr>
              <a:buSzPct val="45000"/>
              <a:buFont typeface="Wingdings" charset="2"/>
              <a:buChar char=""/>
            </a:pPr>
            <a:r>
              <a:rPr b="0" lang="en-US" sz="2000" spc="-1" strike="noStrike">
                <a:solidFill>
                  <a:srgbClr val="e3e3e3"/>
                </a:solidFill>
                <a:uFill>
                  <a:solidFill>
                    <a:srgbClr val="ffffff"/>
                  </a:solidFill>
                </a:uFill>
                <a:latin typeface="Calisto MT"/>
              </a:rPr>
              <a:t>Fifth Outline Level</a:t>
            </a:r>
            <a:endParaRPr b="0" lang="en-US" sz="2000" spc="-1" strike="noStrike">
              <a:solidFill>
                <a:srgbClr val="e3e3e3"/>
              </a:solidFill>
              <a:uFill>
                <a:solidFill>
                  <a:srgbClr val="ffffff"/>
                </a:solidFill>
              </a:uFill>
              <a:latin typeface="Calisto MT"/>
            </a:endParaRPr>
          </a:p>
          <a:p>
            <a:pPr lvl="5" marL="2592000" indent="-216000">
              <a:buClr>
                <a:srgbClr val="ffffff"/>
              </a:buClr>
              <a:buSzPct val="45000"/>
              <a:buFont typeface="Wingdings" charset="2"/>
              <a:buChar char=""/>
            </a:pPr>
            <a:r>
              <a:rPr b="0" lang="en-US" sz="2000" spc="-1" strike="noStrike">
                <a:solidFill>
                  <a:srgbClr val="e3e3e3"/>
                </a:solidFill>
                <a:uFill>
                  <a:solidFill>
                    <a:srgbClr val="ffffff"/>
                  </a:solidFill>
                </a:uFill>
                <a:latin typeface="Calisto MT"/>
              </a:rPr>
              <a:t>Sixth Outline Level</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Seventh Outline LevelEdit Master text styles</a:t>
            </a:r>
            <a:endParaRPr b="0" lang="en-US" sz="2000" spc="-1" strike="noStrike">
              <a:solidFill>
                <a:srgbClr val="e3e3e3"/>
              </a:solidFill>
              <a:uFill>
                <a:solidFill>
                  <a:srgbClr val="ffffff"/>
                </a:solidFill>
              </a:uFill>
              <a:latin typeface="Calisto MT"/>
            </a:endParaRPr>
          </a:p>
          <a:p>
            <a:pPr lvl="1" marL="720000" indent="-269640">
              <a:lnSpc>
                <a:spcPct val="100000"/>
              </a:lnSpc>
              <a:buClr>
                <a:srgbClr val="dadada"/>
              </a:buClr>
              <a:buSzPct val="70000"/>
              <a:buFont typeface="Wingdings 2" charset="2"/>
              <a:buChar char=""/>
            </a:pPr>
            <a:r>
              <a:rPr b="0" lang="en-US" sz="1800" spc="-1" strike="noStrike">
                <a:solidFill>
                  <a:srgbClr val="e3e3e3"/>
                </a:solidFill>
                <a:uFill>
                  <a:solidFill>
                    <a:srgbClr val="ffffff"/>
                  </a:solidFill>
                </a:uFill>
                <a:latin typeface="Calisto MT"/>
              </a:rPr>
              <a:t>Second level</a:t>
            </a:r>
            <a:endParaRPr b="0" lang="en-US" sz="2000" spc="-1" strike="noStrike">
              <a:solidFill>
                <a:srgbClr val="e3e3e3"/>
              </a:solidFill>
              <a:uFill>
                <a:solidFill>
                  <a:srgbClr val="ffffff"/>
                </a:solidFill>
              </a:uFill>
              <a:latin typeface="Calisto MT"/>
            </a:endParaRPr>
          </a:p>
          <a:p>
            <a:pPr lvl="2" marL="1026000" indent="-215640">
              <a:lnSpc>
                <a:spcPct val="100000"/>
              </a:lnSpc>
              <a:buClr>
                <a:srgbClr val="dadada"/>
              </a:buClr>
              <a:buSzPct val="70000"/>
              <a:buFont typeface="Wingdings 2" charset="2"/>
              <a:buChar char=""/>
            </a:pPr>
            <a:r>
              <a:rPr b="0" lang="en-US" sz="1600" spc="-1" strike="noStrike">
                <a:solidFill>
                  <a:srgbClr val="e3e3e3"/>
                </a:solidFill>
                <a:uFill>
                  <a:solidFill>
                    <a:srgbClr val="ffffff"/>
                  </a:solidFill>
                </a:uFill>
                <a:latin typeface="Calisto MT"/>
              </a:rPr>
              <a:t>Third level</a:t>
            </a:r>
            <a:endParaRPr b="0" lang="en-US" sz="2000" spc="-1" strike="noStrike">
              <a:solidFill>
                <a:srgbClr val="e3e3e3"/>
              </a:solidFill>
              <a:uFill>
                <a:solidFill>
                  <a:srgbClr val="ffffff"/>
                </a:solidFill>
              </a:uFill>
              <a:latin typeface="Calisto MT"/>
            </a:endParaRPr>
          </a:p>
          <a:p>
            <a:pPr lvl="3" marL="1386000" indent="-215640">
              <a:lnSpc>
                <a:spcPct val="100000"/>
              </a:lnSpc>
              <a:buClr>
                <a:srgbClr val="dadada"/>
              </a:buClr>
              <a:buSzPct val="70000"/>
              <a:buFont typeface="Wingdings 2" charset="2"/>
              <a:buChar char=""/>
            </a:pPr>
            <a:r>
              <a:rPr b="0" lang="en-US" sz="1400" spc="-1" strike="noStrike">
                <a:solidFill>
                  <a:srgbClr val="e3e3e3"/>
                </a:solidFill>
                <a:uFill>
                  <a:solidFill>
                    <a:srgbClr val="ffffff"/>
                  </a:solidFill>
                </a:uFill>
                <a:latin typeface="Calisto MT"/>
              </a:rPr>
              <a:t>Fourth level</a:t>
            </a:r>
            <a:endParaRPr b="0" lang="en-US" sz="2000" spc="-1" strike="noStrike">
              <a:solidFill>
                <a:srgbClr val="e3e3e3"/>
              </a:solidFill>
              <a:uFill>
                <a:solidFill>
                  <a:srgbClr val="ffffff"/>
                </a:solidFill>
              </a:uFill>
              <a:latin typeface="Calisto MT"/>
            </a:endParaRPr>
          </a:p>
          <a:p>
            <a:pPr lvl="4" marL="1674000" indent="-215640">
              <a:lnSpc>
                <a:spcPct val="100000"/>
              </a:lnSpc>
              <a:buClr>
                <a:srgbClr val="dadada"/>
              </a:buClr>
              <a:buSzPct val="70000"/>
              <a:buFont typeface="Wingdings 2" charset="2"/>
              <a:buChar char=""/>
            </a:pPr>
            <a:r>
              <a:rPr b="0" lang="en-US" sz="1400" spc="-1" strike="noStrike">
                <a:solidFill>
                  <a:srgbClr val="e3e3e3"/>
                </a:solidFill>
                <a:uFill>
                  <a:solidFill>
                    <a:srgbClr val="ffffff"/>
                  </a:solidFill>
                </a:uFill>
                <a:latin typeface="Calisto MT"/>
              </a:rPr>
              <a:t>Fifth level</a:t>
            </a:r>
            <a:endParaRPr b="0" lang="en-US" sz="2000" spc="-1" strike="noStrike">
              <a:solidFill>
                <a:srgbClr val="e3e3e3"/>
              </a:solidFill>
              <a:uFill>
                <a:solidFill>
                  <a:srgbClr val="ffffff"/>
                </a:solidFill>
              </a:uFill>
              <a:latin typeface="Calisto MT"/>
            </a:endParaRPr>
          </a:p>
        </p:txBody>
      </p:sp>
      <p:sp>
        <p:nvSpPr>
          <p:cNvPr id="41" name="PlaceHolder 3"/>
          <p:cNvSpPr>
            <a:spLocks noGrp="1"/>
          </p:cNvSpPr>
          <p:nvPr>
            <p:ph type="dt"/>
          </p:nvPr>
        </p:nvSpPr>
        <p:spPr>
          <a:xfrm>
            <a:off x="7678800" y="5883120"/>
            <a:ext cx="2742840" cy="364680"/>
          </a:xfrm>
          <a:prstGeom prst="rect">
            <a:avLst/>
          </a:prstGeom>
        </p:spPr>
        <p:txBody>
          <a:bodyPr anchor="ctr"/>
          <a:p>
            <a:pPr algn="r">
              <a:lnSpc>
                <a:spcPct val="100000"/>
              </a:lnSpc>
            </a:pPr>
            <a:r>
              <a:rPr b="0" lang="en-IN" sz="1000" spc="-1" strike="noStrike">
                <a:solidFill>
                  <a:srgbClr val="f2f2f2"/>
                </a:solidFill>
                <a:uFill>
                  <a:solidFill>
                    <a:srgbClr val="ffffff"/>
                  </a:solidFill>
                </a:uFill>
                <a:latin typeface="Calisto MT"/>
              </a:rPr>
              <a:t>02/07/22</a:t>
            </a:r>
            <a:endParaRPr b="0" lang="en-IN" sz="1400" spc="-1" strike="noStrike">
              <a:solidFill>
                <a:srgbClr val="ffffff"/>
              </a:solidFill>
              <a:uFill>
                <a:solidFill>
                  <a:srgbClr val="ffffff"/>
                </a:solidFill>
              </a:uFill>
              <a:latin typeface="Times New Roman"/>
            </a:endParaRPr>
          </a:p>
        </p:txBody>
      </p:sp>
      <p:sp>
        <p:nvSpPr>
          <p:cNvPr id="42" name="PlaceHolder 4"/>
          <p:cNvSpPr>
            <a:spLocks noGrp="1"/>
          </p:cNvSpPr>
          <p:nvPr>
            <p:ph type="ftr"/>
          </p:nvPr>
        </p:nvSpPr>
        <p:spPr>
          <a:xfrm>
            <a:off x="913680" y="5883120"/>
            <a:ext cx="6672600" cy="364680"/>
          </a:xfrm>
          <a:prstGeom prst="rect">
            <a:avLst/>
          </a:prstGeom>
        </p:spPr>
        <p:txBody>
          <a:bodyPr anchor="ctr"/>
          <a:p>
            <a:endParaRPr b="0" lang="en-IN" sz="2400" spc="-1" strike="noStrike">
              <a:solidFill>
                <a:srgbClr val="ffffff"/>
              </a:solidFill>
              <a:uFill>
                <a:solidFill>
                  <a:srgbClr val="ffffff"/>
                </a:solidFill>
              </a:uFill>
              <a:latin typeface="Times New Roman"/>
            </a:endParaRPr>
          </a:p>
        </p:txBody>
      </p:sp>
      <p:sp>
        <p:nvSpPr>
          <p:cNvPr id="43" name="PlaceHolder 5"/>
          <p:cNvSpPr>
            <a:spLocks noGrp="1"/>
          </p:cNvSpPr>
          <p:nvPr>
            <p:ph type="sldNum"/>
          </p:nvPr>
        </p:nvSpPr>
        <p:spPr>
          <a:xfrm>
            <a:off x="10514160" y="5883120"/>
            <a:ext cx="753120" cy="364680"/>
          </a:xfrm>
          <a:prstGeom prst="rect">
            <a:avLst/>
          </a:prstGeom>
        </p:spPr>
        <p:txBody>
          <a:bodyPr anchor="ctr"/>
          <a:p>
            <a:pPr algn="r">
              <a:lnSpc>
                <a:spcPct val="100000"/>
              </a:lnSpc>
            </a:pPr>
            <a:fld id="{27891D5B-8145-4497-AACB-7623C7CB07AB}" type="slidenum">
              <a:rPr b="0" lang="en-IN" sz="1000" spc="-1" strike="noStrike">
                <a:solidFill>
                  <a:srgbClr val="f2f2f2"/>
                </a:solidFill>
                <a:uFill>
                  <a:solidFill>
                    <a:srgbClr val="ffffff"/>
                  </a:solidFill>
                </a:uFill>
                <a:latin typeface="Calisto MT"/>
              </a:rPr>
              <a:t>1</a:t>
            </a:fld>
            <a:endParaRPr b="0" lang="en-IN" sz="1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1295280" y="1761120"/>
            <a:ext cx="9590040" cy="1828440"/>
          </a:xfrm>
          <a:prstGeom prst="rect">
            <a:avLst/>
          </a:prstGeom>
        </p:spPr>
        <p:txBody>
          <a:bodyPr anchor="b"/>
          <a:p>
            <a:pPr algn="ctr">
              <a:lnSpc>
                <a:spcPct val="100000"/>
              </a:lnSpc>
            </a:pPr>
            <a:r>
              <a:rPr b="0" lang="en-US" sz="4000" spc="-1" strike="noStrike">
                <a:solidFill>
                  <a:srgbClr val="e3e3e3"/>
                </a:solidFill>
                <a:uFill>
                  <a:solidFill>
                    <a:srgbClr val="ffffff"/>
                  </a:solidFill>
                </a:uFill>
                <a:latin typeface="Calisto MT"/>
              </a:rPr>
              <a:t>Click to edit Master title style</a:t>
            </a:r>
            <a:endParaRPr b="0" lang="en-US" sz="1800" spc="-1" strike="noStrike">
              <a:solidFill>
                <a:srgbClr val="ffffff"/>
              </a:solidFill>
              <a:uFill>
                <a:solidFill>
                  <a:srgbClr val="ffffff"/>
                </a:solidFill>
              </a:uFill>
              <a:latin typeface="Calisto MT"/>
            </a:endParaRPr>
          </a:p>
        </p:txBody>
      </p:sp>
      <p:sp>
        <p:nvSpPr>
          <p:cNvPr id="79" name="PlaceHolder 2"/>
          <p:cNvSpPr>
            <a:spLocks noGrp="1"/>
          </p:cNvSpPr>
          <p:nvPr>
            <p:ph type="body"/>
          </p:nvPr>
        </p:nvSpPr>
        <p:spPr>
          <a:xfrm>
            <a:off x="1295280" y="3589920"/>
            <a:ext cx="9590040" cy="1506600"/>
          </a:xfrm>
          <a:prstGeom prst="rect">
            <a:avLst/>
          </a:prstGeom>
        </p:spPr>
        <p:txBody>
          <a:bodyPr/>
          <a:p>
            <a:pPr marL="432000" indent="-324000">
              <a:buClr>
                <a:srgbClr val="ffffff"/>
              </a:buClr>
              <a:buSzPct val="45000"/>
              <a:buFont typeface="Wingdings" charset="2"/>
              <a:buChar char=""/>
            </a:pPr>
            <a:r>
              <a:rPr b="0" lang="en-US" sz="2000" spc="-1" strike="noStrike">
                <a:solidFill>
                  <a:srgbClr val="ffffff"/>
                </a:solidFill>
                <a:uFill>
                  <a:solidFill>
                    <a:srgbClr val="ffffff"/>
                  </a:solidFill>
                </a:uFill>
                <a:latin typeface="Calisto MT"/>
              </a:rPr>
              <a:t>Click to edit the outline text format</a:t>
            </a:r>
            <a:endParaRPr b="0" lang="en-US" sz="2000" spc="-1" strike="noStrike">
              <a:solidFill>
                <a:srgbClr val="e3e3e3"/>
              </a:solidFill>
              <a:uFill>
                <a:solidFill>
                  <a:srgbClr val="ffffff"/>
                </a:solidFill>
              </a:uFill>
              <a:latin typeface="Calisto MT"/>
            </a:endParaRPr>
          </a:p>
          <a:p>
            <a:pPr lvl="1" marL="864000" indent="-324000">
              <a:buClr>
                <a:srgbClr val="ffffff"/>
              </a:buClr>
              <a:buSzPct val="75000"/>
              <a:buFont typeface="Symbol" charset="2"/>
              <a:buChar char=""/>
            </a:pPr>
            <a:r>
              <a:rPr b="0" lang="en-US" sz="2000" spc="-1" strike="noStrike">
                <a:solidFill>
                  <a:srgbClr val="ffffff"/>
                </a:solidFill>
                <a:uFill>
                  <a:solidFill>
                    <a:srgbClr val="ffffff"/>
                  </a:solidFill>
                </a:uFill>
                <a:latin typeface="Calisto MT"/>
              </a:rPr>
              <a:t>Second Outline Level</a:t>
            </a:r>
            <a:endParaRPr b="0" lang="en-US" sz="2000" spc="-1" strike="noStrike">
              <a:solidFill>
                <a:srgbClr val="e3e3e3"/>
              </a:solidFill>
              <a:uFill>
                <a:solidFill>
                  <a:srgbClr val="ffffff"/>
                </a:solidFill>
              </a:uFill>
              <a:latin typeface="Calisto MT"/>
            </a:endParaRPr>
          </a:p>
          <a:p>
            <a:pPr lvl="2" marL="1296000" indent="-288000">
              <a:buClr>
                <a:srgbClr val="ffffff"/>
              </a:buClr>
              <a:buSzPct val="45000"/>
              <a:buFont typeface="Wingdings" charset="2"/>
              <a:buChar char=""/>
            </a:pPr>
            <a:r>
              <a:rPr b="0" lang="en-US" sz="2000" spc="-1" strike="noStrike">
                <a:solidFill>
                  <a:srgbClr val="ffffff"/>
                </a:solidFill>
                <a:uFill>
                  <a:solidFill>
                    <a:srgbClr val="ffffff"/>
                  </a:solidFill>
                </a:uFill>
                <a:latin typeface="Calisto MT"/>
              </a:rPr>
              <a:t>Third Outline Level</a:t>
            </a:r>
            <a:endParaRPr b="0" lang="en-US" sz="2000" spc="-1" strike="noStrike">
              <a:solidFill>
                <a:srgbClr val="e3e3e3"/>
              </a:solidFill>
              <a:uFill>
                <a:solidFill>
                  <a:srgbClr val="ffffff"/>
                </a:solidFill>
              </a:uFill>
              <a:latin typeface="Calisto MT"/>
            </a:endParaRPr>
          </a:p>
          <a:p>
            <a:pPr lvl="3" marL="1728000" indent="-216000">
              <a:buClr>
                <a:srgbClr val="ffffff"/>
              </a:buClr>
              <a:buSzPct val="75000"/>
              <a:buFont typeface="Symbol" charset="2"/>
              <a:buChar char=""/>
            </a:pPr>
            <a:r>
              <a:rPr b="0" lang="en-US" sz="2000" spc="-1" strike="noStrike">
                <a:solidFill>
                  <a:srgbClr val="ffffff"/>
                </a:solidFill>
                <a:uFill>
                  <a:solidFill>
                    <a:srgbClr val="ffffff"/>
                  </a:solidFill>
                </a:uFill>
                <a:latin typeface="Calisto MT"/>
              </a:rPr>
              <a:t>Fourth Outline Level</a:t>
            </a:r>
            <a:endParaRPr b="0" lang="en-US" sz="2000" spc="-1" strike="noStrike">
              <a:solidFill>
                <a:srgbClr val="e3e3e3"/>
              </a:solidFill>
              <a:uFill>
                <a:solidFill>
                  <a:srgbClr val="ffffff"/>
                </a:solidFill>
              </a:uFill>
              <a:latin typeface="Calisto MT"/>
            </a:endParaRPr>
          </a:p>
          <a:p>
            <a:pPr lvl="4" marL="2160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sto MT"/>
              </a:rPr>
              <a:t>Fifth Outline Level</a:t>
            </a:r>
            <a:endParaRPr b="0" lang="en-US" sz="2000" spc="-1" strike="noStrike">
              <a:solidFill>
                <a:srgbClr val="e3e3e3"/>
              </a:solidFill>
              <a:uFill>
                <a:solidFill>
                  <a:srgbClr val="ffffff"/>
                </a:solidFill>
              </a:uFill>
              <a:latin typeface="Calisto MT"/>
            </a:endParaRPr>
          </a:p>
          <a:p>
            <a:pPr lvl="5" marL="2592000" indent="-216000">
              <a:buClr>
                <a:srgbClr val="ffffff"/>
              </a:buClr>
              <a:buSzPct val="45000"/>
              <a:buFont typeface="Wingdings" charset="2"/>
              <a:buChar char=""/>
            </a:pPr>
            <a:r>
              <a:rPr b="0" lang="en-US" sz="2000" spc="-1" strike="noStrike">
                <a:solidFill>
                  <a:srgbClr val="ffffff"/>
                </a:solidFill>
                <a:uFill>
                  <a:solidFill>
                    <a:srgbClr val="ffffff"/>
                  </a:solidFill>
                </a:uFill>
                <a:latin typeface="Calisto MT"/>
              </a:rPr>
              <a:t>Sixth Outline Level</a:t>
            </a:r>
            <a:endParaRPr b="0" lang="en-US" sz="2000" spc="-1" strike="noStrike">
              <a:solidFill>
                <a:srgbClr val="e3e3e3"/>
              </a:solidFill>
              <a:uFill>
                <a:solidFill>
                  <a:srgbClr val="ffffff"/>
                </a:solidFill>
              </a:uFill>
              <a:latin typeface="Calisto MT"/>
            </a:endParaRPr>
          </a:p>
          <a:p>
            <a:pPr algn="ctr">
              <a:lnSpc>
                <a:spcPct val="100000"/>
              </a:lnSpc>
            </a:pPr>
            <a:r>
              <a:rPr b="0" lang="en-US" sz="2000" spc="-1" strike="noStrike">
                <a:solidFill>
                  <a:srgbClr val="ffffff"/>
                </a:solidFill>
                <a:uFill>
                  <a:solidFill>
                    <a:srgbClr val="ffffff"/>
                  </a:solidFill>
                </a:uFill>
                <a:latin typeface="Calisto MT"/>
              </a:rPr>
              <a:t>Seventh Outline LevelEdit Master text styles</a:t>
            </a:r>
            <a:endParaRPr b="0" lang="en-US" sz="2000" spc="-1" strike="noStrike">
              <a:solidFill>
                <a:srgbClr val="e3e3e3"/>
              </a:solidFill>
              <a:uFill>
                <a:solidFill>
                  <a:srgbClr val="ffffff"/>
                </a:solidFill>
              </a:uFill>
              <a:latin typeface="Calisto MT"/>
            </a:endParaRPr>
          </a:p>
        </p:txBody>
      </p:sp>
      <p:sp>
        <p:nvSpPr>
          <p:cNvPr id="80" name="PlaceHolder 3"/>
          <p:cNvSpPr>
            <a:spLocks noGrp="1"/>
          </p:cNvSpPr>
          <p:nvPr>
            <p:ph type="dt"/>
          </p:nvPr>
        </p:nvSpPr>
        <p:spPr>
          <a:xfrm>
            <a:off x="7678800" y="5883120"/>
            <a:ext cx="2742840" cy="364680"/>
          </a:xfrm>
          <a:prstGeom prst="rect">
            <a:avLst/>
          </a:prstGeom>
        </p:spPr>
        <p:txBody>
          <a:bodyPr anchor="ctr"/>
          <a:p>
            <a:pPr algn="r">
              <a:lnSpc>
                <a:spcPct val="100000"/>
              </a:lnSpc>
            </a:pPr>
            <a:r>
              <a:rPr b="0" lang="en-IN" sz="1000" spc="-1" strike="noStrike">
                <a:solidFill>
                  <a:srgbClr val="f2f2f2"/>
                </a:solidFill>
                <a:uFill>
                  <a:solidFill>
                    <a:srgbClr val="ffffff"/>
                  </a:solidFill>
                </a:uFill>
                <a:latin typeface="Calisto MT"/>
              </a:rPr>
              <a:t>02/07/22</a:t>
            </a:r>
            <a:endParaRPr b="0" lang="en-IN" sz="1400" spc="-1" strike="noStrike">
              <a:solidFill>
                <a:srgbClr val="ffffff"/>
              </a:solidFill>
              <a:uFill>
                <a:solidFill>
                  <a:srgbClr val="ffffff"/>
                </a:solidFill>
              </a:uFill>
              <a:latin typeface="Times New Roman"/>
            </a:endParaRPr>
          </a:p>
        </p:txBody>
      </p:sp>
      <p:sp>
        <p:nvSpPr>
          <p:cNvPr id="81" name="PlaceHolder 4"/>
          <p:cNvSpPr>
            <a:spLocks noGrp="1"/>
          </p:cNvSpPr>
          <p:nvPr>
            <p:ph type="ftr"/>
          </p:nvPr>
        </p:nvSpPr>
        <p:spPr>
          <a:xfrm>
            <a:off x="913680" y="5883120"/>
            <a:ext cx="6672600" cy="364680"/>
          </a:xfrm>
          <a:prstGeom prst="rect">
            <a:avLst/>
          </a:prstGeom>
        </p:spPr>
        <p:txBody>
          <a:bodyPr anchor="ctr"/>
          <a:p>
            <a:endParaRPr b="0" lang="en-IN" sz="2400" spc="-1" strike="noStrike">
              <a:solidFill>
                <a:srgbClr val="ffffff"/>
              </a:solidFill>
              <a:uFill>
                <a:solidFill>
                  <a:srgbClr val="ffffff"/>
                </a:solidFill>
              </a:uFill>
              <a:latin typeface="Times New Roman"/>
            </a:endParaRPr>
          </a:p>
        </p:txBody>
      </p:sp>
      <p:sp>
        <p:nvSpPr>
          <p:cNvPr id="82" name="PlaceHolder 5"/>
          <p:cNvSpPr>
            <a:spLocks noGrp="1"/>
          </p:cNvSpPr>
          <p:nvPr>
            <p:ph type="sldNum"/>
          </p:nvPr>
        </p:nvSpPr>
        <p:spPr>
          <a:xfrm>
            <a:off x="10514160" y="5883120"/>
            <a:ext cx="753120" cy="364680"/>
          </a:xfrm>
          <a:prstGeom prst="rect">
            <a:avLst/>
          </a:prstGeom>
        </p:spPr>
        <p:txBody>
          <a:bodyPr anchor="ctr"/>
          <a:p>
            <a:pPr algn="r">
              <a:lnSpc>
                <a:spcPct val="100000"/>
              </a:lnSpc>
            </a:pPr>
            <a:fld id="{3A81D681-8D83-447A-9D67-6F864DFD0DB4}" type="slidenum">
              <a:rPr b="0" lang="en-IN" sz="1000" spc="-1" strike="noStrike">
                <a:solidFill>
                  <a:srgbClr val="f2f2f2"/>
                </a:solidFill>
                <a:uFill>
                  <a:solidFill>
                    <a:srgbClr val="ffffff"/>
                  </a:solidFill>
                </a:uFill>
                <a:latin typeface="Calisto MT"/>
              </a:rPr>
              <a:t>1</a:t>
            </a:fld>
            <a:endParaRPr b="0" lang="en-IN" sz="1400" spc="-1" strike="noStrike">
              <a:solidFill>
                <a:srgbClr val="ffffff"/>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https://towardsdatascience.com/" TargetMode="External"/><Relationship Id="rId2" Type="http://schemas.openxmlformats.org/officeDocument/2006/relationships/hyperlink" Target="https://towardsdatascience.com/" TargetMode="External"/><Relationship Id="rId3" Type="http://schemas.openxmlformats.org/officeDocument/2006/relationships/hyperlink" Target="https://towardsdatascience.com/" TargetMode="External"/><Relationship Id="rId4" Type="http://schemas.openxmlformats.org/officeDocument/2006/relationships/hyperlink" Target="https://www.nltk.org/howto/wordnet.html" TargetMode="External"/><Relationship Id="rId5" Type="http://schemas.openxmlformats.org/officeDocument/2006/relationships/hyperlink" Target="https://www.nltk.org/howto/wordnet.html" TargetMode="External"/><Relationship Id="rId6" Type="http://schemas.openxmlformats.org/officeDocument/2006/relationships/hyperlink" Target="https://conceptnet.io/" TargetMode="External"/><Relationship Id="rId7" Type="http://schemas.openxmlformats.org/officeDocument/2006/relationships/hyperlink" Target="https://conceptnet.io/" TargetMode="External"/><Relationship Id="rId8" Type="http://schemas.openxmlformats.org/officeDocument/2006/relationships/hyperlink" Target="https://github.com/explosion/sense2vec" TargetMode="External"/><Relationship Id="rId9" Type="http://schemas.openxmlformats.org/officeDocument/2006/relationships/hyperlink" Target="https://github.com/explosion/sense2vec" TargetMode="External"/><Relationship Id="rId10"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17" name="CustomShape 1"/>
          <p:cNvSpPr/>
          <p:nvPr/>
        </p:nvSpPr>
        <p:spPr>
          <a:xfrm>
            <a:off x="639360" y="3387600"/>
            <a:ext cx="10555200" cy="1641240"/>
          </a:xfrm>
          <a:prstGeom prst="rect">
            <a:avLst/>
          </a:prstGeom>
          <a:noFill/>
          <a:ln>
            <a:noFill/>
          </a:ln>
          <a:effectLst>
            <a:outerShdw blurRad="25400" dir="17880000">
              <a:srgbClr val="000000">
                <a:alpha val="46000"/>
              </a:srgbClr>
            </a:outerShdw>
          </a:effectLst>
        </p:spPr>
        <p:style>
          <a:lnRef idx="0"/>
          <a:fillRef idx="0"/>
          <a:effectRef idx="0"/>
          <a:fontRef idx="minor"/>
        </p:style>
        <p:txBody>
          <a:bodyPr/>
          <a:p>
            <a:pPr algn="ctr">
              <a:lnSpc>
                <a:spcPct val="100000"/>
              </a:lnSpc>
            </a:pPr>
            <a:r>
              <a:rPr b="0" lang="en-IN" sz="4800" spc="-1" strike="noStrike">
                <a:solidFill>
                  <a:srgbClr val="ffffff"/>
                </a:solidFill>
                <a:uFill>
                  <a:solidFill>
                    <a:srgbClr val="ffffff"/>
                  </a:solidFill>
                </a:uFill>
                <a:latin typeface="Calisto MT"/>
              </a:rPr>
              <a:t>Distractors for MCQ using NLP and Transfer Learning</a:t>
            </a:r>
            <a:endParaRPr b="0" lang="en-IN" sz="2000" spc="-1" strike="noStrike">
              <a:solidFill>
                <a:srgbClr val="ffffff"/>
              </a:solidFill>
              <a:uFill>
                <a:solidFill>
                  <a:srgbClr val="ffffff"/>
                </a:solidFill>
              </a:uFill>
              <a:latin typeface="Arial"/>
            </a:endParaRPr>
          </a:p>
        </p:txBody>
      </p:sp>
      <p:sp>
        <p:nvSpPr>
          <p:cNvPr id="118" name="CustomShape 2"/>
          <p:cNvSpPr/>
          <p:nvPr/>
        </p:nvSpPr>
        <p:spPr>
          <a:xfrm>
            <a:off x="7620120" y="5225040"/>
            <a:ext cx="3820680" cy="63900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ffff00"/>
                </a:solidFill>
                <a:uFill>
                  <a:solidFill>
                    <a:srgbClr val="ffffff"/>
                  </a:solidFill>
                </a:uFill>
                <a:latin typeface="Calisto MT"/>
              </a:rPr>
              <a:t>ROJI AUGUSTINE</a:t>
            </a:r>
            <a:endParaRPr b="0" lang="en-IN" sz="1800" spc="-1" strike="noStrike">
              <a:solidFill>
                <a:srgbClr val="ffffff"/>
              </a:solidFill>
              <a:uFill>
                <a:solidFill>
                  <a:srgbClr val="ffffff"/>
                </a:solidFill>
              </a:uFill>
              <a:latin typeface="Arial"/>
            </a:endParaRPr>
          </a:p>
          <a:p>
            <a:pPr>
              <a:lnSpc>
                <a:spcPct val="100000"/>
              </a:lnSpc>
            </a:pPr>
            <a:r>
              <a:rPr b="1" lang="en-IN" sz="1800" spc="-1" strike="noStrike">
                <a:solidFill>
                  <a:srgbClr val="ffff00"/>
                </a:solidFill>
                <a:uFill>
                  <a:solidFill>
                    <a:srgbClr val="ffffff"/>
                  </a:solidFill>
                </a:uFill>
                <a:latin typeface="Calisto MT"/>
              </a:rPr>
              <a:t>rojiaugustine@gmail.com</a:t>
            </a:r>
            <a:endParaRPr b="0" lang="en-IN"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913680" y="609480"/>
            <a:ext cx="10353240" cy="970200"/>
          </a:xfrm>
          <a:prstGeom prst="rect">
            <a:avLst/>
          </a:prstGeom>
          <a:noFill/>
          <a:ln>
            <a:noFill/>
          </a:ln>
        </p:spPr>
        <p:txBody>
          <a:bodyPr anchor="ctr"/>
          <a:p>
            <a:pPr algn="ctr">
              <a:lnSpc>
                <a:spcPct val="100000"/>
              </a:lnSpc>
            </a:pPr>
            <a:r>
              <a:rPr b="0" lang="en-US" sz="4000" spc="-1" strike="noStrike">
                <a:solidFill>
                  <a:srgbClr val="e3e3e3"/>
                </a:solidFill>
                <a:uFill>
                  <a:solidFill>
                    <a:srgbClr val="ffffff"/>
                  </a:solidFill>
                </a:uFill>
                <a:latin typeface="Calisto MT"/>
              </a:rPr>
              <a:t>
</a:t>
            </a:r>
            <a:r>
              <a:rPr b="0" lang="en-US" sz="3600" spc="-1" strike="noStrike">
                <a:solidFill>
                  <a:srgbClr val="e3e3e3"/>
                </a:solidFill>
                <a:uFill>
                  <a:solidFill>
                    <a:srgbClr val="ffffff"/>
                  </a:solidFill>
                </a:uFill>
                <a:latin typeface="Calisto MT"/>
              </a:rPr>
              <a:t>Distractors for MCQ using NLP and Transfer Learning</a:t>
            </a:r>
            <a:r>
              <a:rPr b="0" lang="en-US" sz="4000" spc="-1" strike="noStrike">
                <a:solidFill>
                  <a:srgbClr val="e3e3e3"/>
                </a:solidFill>
                <a:uFill>
                  <a:solidFill>
                    <a:srgbClr val="ffffff"/>
                  </a:solidFill>
                </a:uFill>
                <a:latin typeface="Calisto MT"/>
              </a:rPr>
              <a:t>
</a:t>
            </a:r>
            <a:endParaRPr b="0" lang="en-US" sz="1800" spc="-1" strike="noStrike">
              <a:solidFill>
                <a:srgbClr val="ffffff"/>
              </a:solidFill>
              <a:uFill>
                <a:solidFill>
                  <a:srgbClr val="ffffff"/>
                </a:solidFill>
              </a:uFill>
              <a:latin typeface="Calisto MT"/>
            </a:endParaRPr>
          </a:p>
        </p:txBody>
      </p:sp>
      <p:sp>
        <p:nvSpPr>
          <p:cNvPr id="120" name="TextShape 2"/>
          <p:cNvSpPr txBox="1"/>
          <p:nvPr/>
        </p:nvSpPr>
        <p:spPr>
          <a:xfrm>
            <a:off x="913680" y="1732320"/>
            <a:ext cx="10353240" cy="4058280"/>
          </a:xfrm>
          <a:prstGeom prst="rect">
            <a:avLst/>
          </a:prstGeom>
          <a:noFill/>
          <a:ln>
            <a:noFill/>
          </a:ln>
        </p:spPr>
        <p:txBody>
          <a:bodyPr/>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A multiple-choice question (MCQ) is composed of two parts: a stem that identifies the question or problem, and a set of alternatives or possible answers that contain a key that is the best answer to the question, and a number of distractors that are plausible but incorrect answers to the question. The problem statement is to generate Distractors (wrong choices) for MCQ .</a:t>
            </a:r>
            <a:endParaRPr b="0" lang="en-US" sz="2000" spc="-1" strike="noStrike">
              <a:solidFill>
                <a:srgbClr val="e3e3e3"/>
              </a:solidFill>
              <a:uFill>
                <a:solidFill>
                  <a:srgbClr val="ffffff"/>
                </a:solidFill>
              </a:uFill>
              <a:latin typeface="Calisto MT"/>
            </a:endParaRPr>
          </a:p>
          <a:p>
            <a:pPr>
              <a:lnSpc>
                <a:spcPct val="100000"/>
              </a:lnSpc>
            </a:pPr>
            <a:endParaRPr b="0" lang="en-US" sz="2000" spc="-1" strike="noStrike">
              <a:solidFill>
                <a:srgbClr val="e3e3e3"/>
              </a:solidFill>
              <a:uFill>
                <a:solidFill>
                  <a:srgbClr val="ffffff"/>
                </a:solidFill>
              </a:uFill>
              <a:latin typeface="Calisto MT"/>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913680" y="609480"/>
            <a:ext cx="10353240" cy="970200"/>
          </a:xfrm>
          <a:prstGeom prst="rect">
            <a:avLst/>
          </a:prstGeom>
          <a:noFill/>
          <a:ln>
            <a:noFill/>
          </a:ln>
        </p:spPr>
        <p:txBody>
          <a:bodyPr anchor="ctr"/>
          <a:p>
            <a:pPr algn="ctr">
              <a:lnSpc>
                <a:spcPct val="100000"/>
              </a:lnSpc>
            </a:pPr>
            <a:r>
              <a:rPr b="0" lang="en-US" sz="4000" spc="-1" strike="noStrike">
                <a:solidFill>
                  <a:srgbClr val="e3e3e3"/>
                </a:solidFill>
                <a:uFill>
                  <a:solidFill>
                    <a:srgbClr val="ffffff"/>
                  </a:solidFill>
                </a:uFill>
                <a:latin typeface="Calisto MT"/>
              </a:rPr>
              <a:t>Solution Description</a:t>
            </a:r>
            <a:endParaRPr b="0" lang="en-US" sz="1800" spc="-1" strike="noStrike">
              <a:solidFill>
                <a:srgbClr val="ffffff"/>
              </a:solidFill>
              <a:uFill>
                <a:solidFill>
                  <a:srgbClr val="ffffff"/>
                </a:solidFill>
              </a:uFill>
              <a:latin typeface="Calisto MT"/>
            </a:endParaRPr>
          </a:p>
        </p:txBody>
      </p:sp>
      <p:sp>
        <p:nvSpPr>
          <p:cNvPr id="122" name="TextShape 2"/>
          <p:cNvSpPr txBox="1"/>
          <p:nvPr/>
        </p:nvSpPr>
        <p:spPr>
          <a:xfrm>
            <a:off x="913680" y="1732320"/>
            <a:ext cx="10353240" cy="4058280"/>
          </a:xfrm>
          <a:prstGeom prst="rect">
            <a:avLst/>
          </a:prstGeom>
          <a:noFill/>
          <a:ln>
            <a:noFill/>
          </a:ln>
        </p:spPr>
        <p:txBody>
          <a:bodyPr/>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Solution is created using NLP tools – Transformers, sense2vec, wordnet, conceptne and  porterstemmer.</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Considered multiple tools to get the distractors and applied ensemble techniques to get the final distractor list. NLP tools sense2vec, wordnet, conceptne  provide distractors based only on the answer . So to include the relevance of question , used Transformer based pertained classifier on the question and selected the distractors with highest probability</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Ensembling approach is used to pick more relevant  distractors . As mentioned above, One approach is to run a classifier on the question and choose the distractors with highest probability from the distractor list. Second approach is to pick the distractors which are occurred maximum.  During testing it is found that the distractors based on maximum occurrence gave best performance.</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The user is also able to mention number of distractors required (NO_OF_DISTRACTORS)</a:t>
            </a:r>
            <a:endParaRPr b="0" lang="en-US" sz="2000" spc="-1" strike="noStrike">
              <a:solidFill>
                <a:srgbClr val="e3e3e3"/>
              </a:solidFill>
              <a:uFill>
                <a:solidFill>
                  <a:srgbClr val="ffffff"/>
                </a:solidFill>
              </a:uFill>
              <a:latin typeface="Calisto MT"/>
            </a:endParaRPr>
          </a:p>
          <a:p>
            <a:pPr marL="37080">
              <a:lnSpc>
                <a:spcPct val="100000"/>
              </a:lnSpc>
            </a:pPr>
            <a:r>
              <a:rPr b="0" lang="en-US" sz="2000" spc="-1" strike="noStrike">
                <a:solidFill>
                  <a:srgbClr val="e3e3e3"/>
                </a:solidFill>
                <a:uFill>
                  <a:solidFill>
                    <a:srgbClr val="ffffff"/>
                  </a:solidFill>
                </a:uFill>
                <a:latin typeface="Calisto MT"/>
              </a:rPr>
              <a:t>           </a:t>
            </a:r>
            <a:r>
              <a:rPr b="0" lang="en-US" sz="2000" spc="-1" strike="noStrike">
                <a:solidFill>
                  <a:srgbClr val="e3e3e3"/>
                </a:solidFill>
                <a:uFill>
                  <a:solidFill>
                    <a:srgbClr val="ffffff"/>
                  </a:solidFill>
                </a:uFill>
                <a:latin typeface="Calisto MT"/>
              </a:rPr>
              <a:t>, which is typically 3 or 4. </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Also used Porter stemmer to handle the tenses / forms of words. Eg, If ‘ball’ is the answer, then ‘balls’ should not be present in the distractor list </a:t>
            </a:r>
            <a:endParaRPr b="0" lang="en-US" sz="2000" spc="-1" strike="noStrike">
              <a:solidFill>
                <a:srgbClr val="e3e3e3"/>
              </a:solidFill>
              <a:uFill>
                <a:solidFill>
                  <a:srgbClr val="ffffff"/>
                </a:solidFill>
              </a:uFill>
              <a:latin typeface="Calisto MT"/>
            </a:endParaRPr>
          </a:p>
          <a:p>
            <a:pPr>
              <a:lnSpc>
                <a:spcPct val="100000"/>
              </a:lnSpc>
            </a:pPr>
            <a:endParaRPr b="0" lang="en-US" sz="2000" spc="-1" strike="noStrike">
              <a:solidFill>
                <a:srgbClr val="e3e3e3"/>
              </a:solidFill>
              <a:uFill>
                <a:solidFill>
                  <a:srgbClr val="ffffff"/>
                </a:solidFill>
              </a:uFill>
              <a:latin typeface="Calisto MT"/>
            </a:endParaRPr>
          </a:p>
          <a:p>
            <a:pPr>
              <a:lnSpc>
                <a:spcPct val="100000"/>
              </a:lnSpc>
            </a:pPr>
            <a:endParaRPr b="0" lang="en-US" sz="2000" spc="-1" strike="noStrike">
              <a:solidFill>
                <a:srgbClr val="e3e3e3"/>
              </a:solidFill>
              <a:uFill>
                <a:solidFill>
                  <a:srgbClr val="ffffff"/>
                </a:solidFill>
              </a:uFill>
              <a:latin typeface="Calisto MT"/>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913680" y="609480"/>
            <a:ext cx="10353240" cy="970200"/>
          </a:xfrm>
          <a:prstGeom prst="rect">
            <a:avLst/>
          </a:prstGeom>
          <a:noFill/>
          <a:ln>
            <a:noFill/>
          </a:ln>
        </p:spPr>
        <p:txBody>
          <a:bodyPr anchor="ctr"/>
          <a:p>
            <a:pPr algn="ctr">
              <a:lnSpc>
                <a:spcPct val="100000"/>
              </a:lnSpc>
            </a:pPr>
            <a:r>
              <a:rPr b="0" lang="en-US" sz="4000" spc="-1" strike="noStrike">
                <a:solidFill>
                  <a:srgbClr val="e3e3e3"/>
                </a:solidFill>
                <a:uFill>
                  <a:solidFill>
                    <a:srgbClr val="ffffff"/>
                  </a:solidFill>
                </a:uFill>
                <a:latin typeface="Calisto MT"/>
              </a:rPr>
              <a:t>Solution Description </a:t>
            </a:r>
            <a:r>
              <a:rPr b="0" lang="en-US" sz="2000" spc="-1" strike="noStrike">
                <a:solidFill>
                  <a:srgbClr val="e3e3e3"/>
                </a:solidFill>
                <a:uFill>
                  <a:solidFill>
                    <a:srgbClr val="ffffff"/>
                  </a:solidFill>
                </a:uFill>
                <a:latin typeface="Calisto MT"/>
              </a:rPr>
              <a:t>contd..</a:t>
            </a:r>
            <a:endParaRPr b="0" lang="en-US" sz="1800" spc="-1" strike="noStrike">
              <a:solidFill>
                <a:srgbClr val="ffffff"/>
              </a:solidFill>
              <a:uFill>
                <a:solidFill>
                  <a:srgbClr val="ffffff"/>
                </a:solidFill>
              </a:uFill>
              <a:latin typeface="Calisto MT"/>
            </a:endParaRPr>
          </a:p>
        </p:txBody>
      </p:sp>
      <p:sp>
        <p:nvSpPr>
          <p:cNvPr id="124" name="TextShape 2"/>
          <p:cNvSpPr txBox="1"/>
          <p:nvPr/>
        </p:nvSpPr>
        <p:spPr>
          <a:xfrm>
            <a:off x="913680" y="1732320"/>
            <a:ext cx="10353240" cy="4058280"/>
          </a:xfrm>
          <a:prstGeom prst="rect">
            <a:avLst/>
          </a:prstGeom>
          <a:noFill/>
          <a:ln>
            <a:noFill/>
          </a:ln>
        </p:spPr>
        <p:txBody>
          <a:bodyPr/>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Tools sense2vec, wordnet, conceptnet are having their on weaknesses. So the ensembling  approach helps to get best set of distractors. </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Some of the weaknesses noticed while development of this solution are</a:t>
            </a:r>
            <a:endParaRPr b="0" lang="en-US" sz="2000" spc="-1" strike="noStrike">
              <a:solidFill>
                <a:srgbClr val="e3e3e3"/>
              </a:solidFill>
              <a:uFill>
                <a:solidFill>
                  <a:srgbClr val="ffffff"/>
                </a:solidFill>
              </a:uFill>
              <a:latin typeface="Calisto MT"/>
            </a:endParaRPr>
          </a:p>
          <a:p>
            <a:pPr lvl="1" marL="720000" indent="-269640">
              <a:lnSpc>
                <a:spcPct val="100000"/>
              </a:lnSpc>
              <a:buClr>
                <a:srgbClr val="dadada"/>
              </a:buClr>
              <a:buSzPct val="70000"/>
              <a:buFont typeface="Wingdings 2" charset="2"/>
              <a:buChar char=""/>
            </a:pPr>
            <a:r>
              <a:rPr b="0" lang="en-US" sz="1800" spc="-1" strike="noStrike">
                <a:solidFill>
                  <a:srgbClr val="e3e3e3"/>
                </a:solidFill>
                <a:uFill>
                  <a:solidFill>
                    <a:srgbClr val="ffffff"/>
                  </a:solidFill>
                </a:uFill>
                <a:latin typeface="Calisto MT"/>
              </a:rPr>
              <a:t>sense2vec is working with most of the cases like Country name,  sports  Animals etc.</a:t>
            </a:r>
            <a:endParaRPr b="0" lang="en-US" sz="1600" spc="-1" strike="noStrike">
              <a:solidFill>
                <a:srgbClr val="e3e3e3"/>
              </a:solidFill>
              <a:uFill>
                <a:solidFill>
                  <a:srgbClr val="ffffff"/>
                </a:solidFill>
              </a:uFill>
              <a:latin typeface="Calisto MT"/>
            </a:endParaRPr>
          </a:p>
          <a:p>
            <a:pPr lvl="1" marL="720000" indent="-269640">
              <a:lnSpc>
                <a:spcPct val="100000"/>
              </a:lnSpc>
              <a:buClr>
                <a:srgbClr val="dadada"/>
              </a:buClr>
              <a:buSzPct val="70000"/>
              <a:buFont typeface="Wingdings 2" charset="2"/>
              <a:buChar char=""/>
            </a:pPr>
            <a:r>
              <a:rPr b="0" lang="en-US" sz="1800" spc="-1" strike="noStrike">
                <a:solidFill>
                  <a:srgbClr val="e3e3e3"/>
                </a:solidFill>
                <a:uFill>
                  <a:solidFill>
                    <a:srgbClr val="ffffff"/>
                  </a:solidFill>
                </a:uFill>
                <a:latin typeface="Calisto MT"/>
              </a:rPr>
              <a:t>wordnet will not work for Geographical info like Country name etc. But it is working for Sports, Animals etc</a:t>
            </a:r>
            <a:endParaRPr b="0" lang="en-US" sz="1600" spc="-1" strike="noStrike">
              <a:solidFill>
                <a:srgbClr val="e3e3e3"/>
              </a:solidFill>
              <a:uFill>
                <a:solidFill>
                  <a:srgbClr val="ffffff"/>
                </a:solidFill>
              </a:uFill>
              <a:latin typeface="Calisto MT"/>
            </a:endParaRPr>
          </a:p>
          <a:p>
            <a:pPr lvl="1" marL="720000" indent="-269640">
              <a:lnSpc>
                <a:spcPct val="100000"/>
              </a:lnSpc>
              <a:buClr>
                <a:srgbClr val="dadada"/>
              </a:buClr>
              <a:buSzPct val="70000"/>
              <a:buFont typeface="Wingdings 2" charset="2"/>
              <a:buChar char=""/>
            </a:pPr>
            <a:r>
              <a:rPr b="0" lang="en-US" sz="1800" spc="-1" strike="noStrike">
                <a:solidFill>
                  <a:srgbClr val="e3e3e3"/>
                </a:solidFill>
                <a:uFill>
                  <a:solidFill>
                    <a:srgbClr val="ffffff"/>
                  </a:solidFill>
                </a:uFill>
                <a:latin typeface="Calisto MT"/>
              </a:rPr>
              <a:t>conceptnet  works for Geographical details like Country name, Sports, but not good for Animal names</a:t>
            </a:r>
            <a:endParaRPr b="0" lang="en-US" sz="1600" spc="-1" strike="noStrike">
              <a:solidFill>
                <a:srgbClr val="e3e3e3"/>
              </a:solidFill>
              <a:uFill>
                <a:solidFill>
                  <a:srgbClr val="ffffff"/>
                </a:solidFill>
              </a:uFill>
              <a:latin typeface="Calisto MT"/>
            </a:endParaRPr>
          </a:p>
          <a:p>
            <a:pPr marL="37080">
              <a:lnSpc>
                <a:spcPct val="100000"/>
              </a:lnSpc>
            </a:pP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Also the solution  creates 3 sets of distractors as below</a:t>
            </a:r>
            <a:endParaRPr b="0" lang="en-US" sz="2000" spc="-1" strike="noStrike">
              <a:solidFill>
                <a:srgbClr val="e3e3e3"/>
              </a:solidFill>
              <a:uFill>
                <a:solidFill>
                  <a:srgbClr val="ffffff"/>
                </a:solidFill>
              </a:uFill>
              <a:latin typeface="Calisto MT"/>
            </a:endParaRPr>
          </a:p>
          <a:p>
            <a:pPr lvl="1" marL="793080" indent="-342720">
              <a:lnSpc>
                <a:spcPct val="100000"/>
              </a:lnSpc>
              <a:buClr>
                <a:srgbClr val="dadada"/>
              </a:buClr>
              <a:buSzPct val="70000"/>
              <a:buFont typeface="Calisto MT"/>
              <a:buAutoNum type="arabicPeriod"/>
            </a:pPr>
            <a:r>
              <a:rPr b="0" lang="en-US" sz="1800" spc="-1" strike="noStrike">
                <a:solidFill>
                  <a:srgbClr val="e3e3e3"/>
                </a:solidFill>
                <a:uFill>
                  <a:solidFill>
                    <a:srgbClr val="ffffff"/>
                  </a:solidFill>
                </a:uFill>
                <a:latin typeface="Calisto MT"/>
              </a:rPr>
              <a:t>Few samples from consolidated list of distractors</a:t>
            </a:r>
            <a:endParaRPr b="0" lang="en-US" sz="1600" spc="-1" strike="noStrike">
              <a:solidFill>
                <a:srgbClr val="e3e3e3"/>
              </a:solidFill>
              <a:uFill>
                <a:solidFill>
                  <a:srgbClr val="ffffff"/>
                </a:solidFill>
              </a:uFill>
              <a:latin typeface="Calisto MT"/>
            </a:endParaRPr>
          </a:p>
          <a:p>
            <a:pPr lvl="1" marL="793080" indent="-342720">
              <a:lnSpc>
                <a:spcPct val="100000"/>
              </a:lnSpc>
              <a:buClr>
                <a:srgbClr val="dadada"/>
              </a:buClr>
              <a:buSzPct val="70000"/>
              <a:buFont typeface="Calisto MT"/>
              <a:buAutoNum type="arabicPeriod"/>
            </a:pPr>
            <a:r>
              <a:rPr b="0" lang="en-US" sz="1800" spc="-1" strike="noStrike">
                <a:solidFill>
                  <a:srgbClr val="e3e3e3"/>
                </a:solidFill>
                <a:uFill>
                  <a:solidFill>
                    <a:srgbClr val="ffffff"/>
                  </a:solidFill>
                </a:uFill>
                <a:latin typeface="Calisto MT"/>
              </a:rPr>
              <a:t>Most frequent distractors from all the above NLP tools </a:t>
            </a:r>
            <a:endParaRPr b="0" lang="en-US" sz="1600" spc="-1" strike="noStrike">
              <a:solidFill>
                <a:srgbClr val="e3e3e3"/>
              </a:solidFill>
              <a:uFill>
                <a:solidFill>
                  <a:srgbClr val="ffffff"/>
                </a:solidFill>
              </a:uFill>
              <a:latin typeface="Calisto MT"/>
            </a:endParaRPr>
          </a:p>
          <a:p>
            <a:pPr lvl="1" marL="793080" indent="-342720">
              <a:lnSpc>
                <a:spcPct val="100000"/>
              </a:lnSpc>
              <a:buClr>
                <a:srgbClr val="dadada"/>
              </a:buClr>
              <a:buSzPct val="70000"/>
              <a:buFont typeface="Calisto MT"/>
              <a:buAutoNum type="arabicPeriod"/>
            </a:pPr>
            <a:r>
              <a:rPr b="0" lang="en-US" sz="1800" spc="-1" strike="noStrike">
                <a:solidFill>
                  <a:srgbClr val="e3e3e3"/>
                </a:solidFill>
                <a:uFill>
                  <a:solidFill>
                    <a:srgbClr val="ffffff"/>
                  </a:solidFill>
                </a:uFill>
                <a:latin typeface="Calisto MT"/>
              </a:rPr>
              <a:t>Distractors based on classifier probability</a:t>
            </a:r>
            <a:endParaRPr b="0" lang="en-US" sz="1600" spc="-1" strike="noStrike">
              <a:solidFill>
                <a:srgbClr val="e3e3e3"/>
              </a:solidFill>
              <a:uFill>
                <a:solidFill>
                  <a:srgbClr val="ffffff"/>
                </a:solidFill>
              </a:uFill>
              <a:latin typeface="Calisto MT"/>
            </a:endParaRPr>
          </a:p>
          <a:p>
            <a:pPr>
              <a:lnSpc>
                <a:spcPct val="100000"/>
              </a:lnSpc>
            </a:pPr>
            <a:endParaRPr b="0" lang="en-US" sz="2000" spc="-1" strike="noStrike">
              <a:solidFill>
                <a:srgbClr val="e3e3e3"/>
              </a:solidFill>
              <a:uFill>
                <a:solidFill>
                  <a:srgbClr val="ffffff"/>
                </a:solidFill>
              </a:uFill>
              <a:latin typeface="Calisto MT"/>
            </a:endParaRPr>
          </a:p>
          <a:p>
            <a:pPr>
              <a:lnSpc>
                <a:spcPct val="100000"/>
              </a:lnSpc>
            </a:pPr>
            <a:endParaRPr b="0" lang="en-US" sz="2000" spc="-1" strike="noStrike">
              <a:solidFill>
                <a:srgbClr val="e3e3e3"/>
              </a:solidFill>
              <a:uFill>
                <a:solidFill>
                  <a:srgbClr val="ffffff"/>
                </a:solidFill>
              </a:uFill>
              <a:latin typeface="Calisto MT"/>
            </a:endParaRPr>
          </a:p>
          <a:p>
            <a:pPr>
              <a:lnSpc>
                <a:spcPct val="100000"/>
              </a:lnSpc>
            </a:pPr>
            <a:endParaRPr b="0" lang="en-US" sz="2000" spc="-1" strike="noStrike">
              <a:solidFill>
                <a:srgbClr val="e3e3e3"/>
              </a:solidFill>
              <a:uFill>
                <a:solidFill>
                  <a:srgbClr val="ffffff"/>
                </a:solidFill>
              </a:uFill>
              <a:latin typeface="Calisto MT"/>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913680" y="609480"/>
            <a:ext cx="10353240" cy="970200"/>
          </a:xfrm>
          <a:prstGeom prst="rect">
            <a:avLst/>
          </a:prstGeom>
          <a:noFill/>
          <a:ln>
            <a:noFill/>
          </a:ln>
        </p:spPr>
        <p:txBody>
          <a:bodyPr anchor="ctr"/>
          <a:p>
            <a:pPr algn="ctr">
              <a:lnSpc>
                <a:spcPct val="100000"/>
              </a:lnSpc>
            </a:pPr>
            <a:r>
              <a:rPr b="0" lang="en-US" sz="3200" spc="-1" strike="noStrike">
                <a:solidFill>
                  <a:srgbClr val="e3e3e3"/>
                </a:solidFill>
                <a:uFill>
                  <a:solidFill>
                    <a:srgbClr val="ffffff"/>
                  </a:solidFill>
                </a:uFill>
                <a:latin typeface="Calisto MT"/>
              </a:rPr>
              <a:t>Development tools/SDKs/APIs</a:t>
            </a:r>
            <a:endParaRPr b="0" lang="en-US" sz="1800" spc="-1" strike="noStrike">
              <a:solidFill>
                <a:srgbClr val="ffffff"/>
              </a:solidFill>
              <a:uFill>
                <a:solidFill>
                  <a:srgbClr val="ffffff"/>
                </a:solidFill>
              </a:uFill>
              <a:latin typeface="Calisto MT"/>
            </a:endParaRPr>
          </a:p>
        </p:txBody>
      </p:sp>
      <p:sp>
        <p:nvSpPr>
          <p:cNvPr id="126" name="TextShape 2"/>
          <p:cNvSpPr txBox="1"/>
          <p:nvPr/>
        </p:nvSpPr>
        <p:spPr>
          <a:xfrm>
            <a:off x="913680" y="1732320"/>
            <a:ext cx="10353240" cy="4058280"/>
          </a:xfrm>
          <a:prstGeom prst="rect">
            <a:avLst/>
          </a:prstGeom>
          <a:noFill/>
          <a:ln>
            <a:noFill/>
          </a:ln>
        </p:spPr>
        <p:txBody>
          <a:bodyPr/>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Python</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Jupyter notebook for development</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wordnet, sense2vec, wordnet, conceptne, transformer, porterstemmer</a:t>
            </a:r>
            <a:endParaRPr b="0" lang="en-US" sz="2000" spc="-1" strike="noStrike">
              <a:solidFill>
                <a:srgbClr val="e3e3e3"/>
              </a:solidFill>
              <a:uFill>
                <a:solidFill>
                  <a:srgbClr val="ffffff"/>
                </a:solidFill>
              </a:uFill>
              <a:latin typeface="Calisto MT"/>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913680" y="609480"/>
            <a:ext cx="10353240" cy="970200"/>
          </a:xfrm>
          <a:prstGeom prst="rect">
            <a:avLst/>
          </a:prstGeom>
          <a:noFill/>
          <a:ln>
            <a:noFill/>
          </a:ln>
        </p:spPr>
        <p:txBody>
          <a:bodyPr anchor="ctr"/>
          <a:p>
            <a:pPr algn="ctr">
              <a:lnSpc>
                <a:spcPct val="100000"/>
              </a:lnSpc>
            </a:pPr>
            <a:r>
              <a:rPr b="0" lang="en-US" sz="3200" spc="-1" strike="noStrike">
                <a:solidFill>
                  <a:srgbClr val="e3e3e3"/>
                </a:solidFill>
                <a:uFill>
                  <a:solidFill>
                    <a:srgbClr val="ffffff"/>
                  </a:solidFill>
                </a:uFill>
                <a:latin typeface="Calisto MT"/>
              </a:rPr>
              <a:t>Sample Data</a:t>
            </a:r>
            <a:endParaRPr b="0" lang="en-US" sz="1800" spc="-1" strike="noStrike">
              <a:solidFill>
                <a:srgbClr val="ffffff"/>
              </a:solidFill>
              <a:uFill>
                <a:solidFill>
                  <a:srgbClr val="ffffff"/>
                </a:solidFill>
              </a:uFill>
              <a:latin typeface="Calisto MT"/>
            </a:endParaRPr>
          </a:p>
        </p:txBody>
      </p:sp>
      <p:sp>
        <p:nvSpPr>
          <p:cNvPr id="128" name="TextShape 2"/>
          <p:cNvSpPr txBox="1"/>
          <p:nvPr/>
        </p:nvSpPr>
        <p:spPr>
          <a:xfrm>
            <a:off x="913680" y="1732320"/>
            <a:ext cx="10353240" cy="4874760"/>
          </a:xfrm>
          <a:prstGeom prst="rect">
            <a:avLst/>
          </a:prstGeom>
          <a:noFill/>
          <a:ln>
            <a:noFill/>
          </a:ln>
        </p:spPr>
        <p:txBody>
          <a:bodyPr/>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'What is the largest democracy in the world' : 'India',</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'Which species can live in water as well as on land' : 'Frog',</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'What is the largest state in India' : 'Rajasthan',</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'What is the most popular sport in the world' : 'Soccer',</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'What is the tallest animal in the world' : 'Giraffes',</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'What is the sum of 1 and 3' : '4',</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'Which position is Jupiter at' : 'Fifth',</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'In the equation 10 devided by 1000, what is the remainder' : '10',</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'Who discovered electricity' : 'Benjamin Franklin',</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'Who invented Telephone' : 'Alexander Graham Bell',</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'Who discovered America' :  'Christopher Columbus',</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'What is the Smallest country in the world' : 'Vatican City',</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'What is the National bird of India' : 'Peacock',</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'Who is the president of Russia' : 'Vladimir Putin',</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'Who is the president of USA' : 'Joe Biden'</a:t>
            </a:r>
            <a:endParaRPr b="0" lang="en-US" sz="2000" spc="-1" strike="noStrike">
              <a:solidFill>
                <a:srgbClr val="e3e3e3"/>
              </a:solidFill>
              <a:uFill>
                <a:solidFill>
                  <a:srgbClr val="ffffff"/>
                </a:solidFill>
              </a:uFill>
              <a:latin typeface="Calisto MT"/>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913680" y="609480"/>
            <a:ext cx="10353240" cy="970200"/>
          </a:xfrm>
          <a:prstGeom prst="rect">
            <a:avLst/>
          </a:prstGeom>
          <a:noFill/>
          <a:ln>
            <a:noFill/>
          </a:ln>
        </p:spPr>
        <p:txBody>
          <a:bodyPr anchor="ctr"/>
          <a:p>
            <a:pPr algn="ctr">
              <a:lnSpc>
                <a:spcPct val="100000"/>
              </a:lnSpc>
            </a:pPr>
            <a:r>
              <a:rPr b="0" lang="en-US" sz="3200" spc="-1" strike="noStrike">
                <a:solidFill>
                  <a:srgbClr val="e3e3e3"/>
                </a:solidFill>
                <a:uFill>
                  <a:solidFill>
                    <a:srgbClr val="ffffff"/>
                  </a:solidFill>
                </a:uFill>
                <a:latin typeface="Calisto MT"/>
              </a:rPr>
              <a:t>Code, Test cases and Test results </a:t>
            </a:r>
            <a:endParaRPr b="0" lang="en-US" sz="1800" spc="-1" strike="noStrike">
              <a:solidFill>
                <a:srgbClr val="ffffff"/>
              </a:solidFill>
              <a:uFill>
                <a:solidFill>
                  <a:srgbClr val="ffffff"/>
                </a:solidFill>
              </a:uFill>
              <a:latin typeface="Calisto MT"/>
            </a:endParaRPr>
          </a:p>
        </p:txBody>
      </p:sp>
      <p:sp>
        <p:nvSpPr>
          <p:cNvPr id="130" name="TextShape 2"/>
          <p:cNvSpPr txBox="1"/>
          <p:nvPr/>
        </p:nvSpPr>
        <p:spPr>
          <a:xfrm>
            <a:off x="913680" y="1732320"/>
            <a:ext cx="10353240" cy="4058280"/>
          </a:xfrm>
          <a:prstGeom prst="rect">
            <a:avLst/>
          </a:prstGeom>
          <a:noFill/>
          <a:ln>
            <a:noFill/>
          </a:ln>
        </p:spPr>
        <p:txBody>
          <a:bodyPr/>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Jupyter notebook is attached with zip file in the submission</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a:solidFill>
                  <a:srgbClr val="e3e3e3"/>
                </a:solidFill>
                <a:uFill>
                  <a:solidFill>
                    <a:srgbClr val="ffffff"/>
                  </a:solidFill>
                </a:uFill>
                <a:latin typeface="Calisto MT"/>
              </a:rPr>
              <a:t>For Sample output, please click on the attachment given below     </a:t>
            </a:r>
            <a:endParaRPr b="0" lang="en-US" sz="2000" spc="-1" strike="noStrike">
              <a:solidFill>
                <a:srgbClr val="e3e3e3"/>
              </a:solidFill>
              <a:uFill>
                <a:solidFill>
                  <a:srgbClr val="ffffff"/>
                </a:solidFill>
              </a:uFill>
              <a:latin typeface="Calisto MT"/>
            </a:endParaRPr>
          </a:p>
          <a:p>
            <a:pPr>
              <a:lnSpc>
                <a:spcPct val="100000"/>
              </a:lnSpc>
            </a:pPr>
            <a:endParaRPr b="0" lang="en-US" sz="2000" spc="-1" strike="noStrike">
              <a:solidFill>
                <a:srgbClr val="e3e3e3"/>
              </a:solidFill>
              <a:uFill>
                <a:solidFill>
                  <a:srgbClr val="ffffff"/>
                </a:solidFill>
              </a:uFill>
              <a:latin typeface="Calisto MT"/>
            </a:endParaRPr>
          </a:p>
        </p:txBody>
      </p:sp>
      <p:pic>
        <p:nvPicPr>
          <p:cNvPr id="131" name="" descr=""/>
          <p:cNvPicPr/>
          <p:nvPr/>
        </p:nvPicPr>
        <p:blipFill>
          <a:blip r:embed="rId1"/>
          <a:stretch/>
        </p:blipFill>
        <p:spPr>
          <a:xfrm>
            <a:off x="3213000" y="3429000"/>
            <a:ext cx="2793960" cy="123192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913680" y="609480"/>
            <a:ext cx="10353240" cy="970200"/>
          </a:xfrm>
          <a:prstGeom prst="rect">
            <a:avLst/>
          </a:prstGeom>
          <a:noFill/>
          <a:ln>
            <a:noFill/>
          </a:ln>
        </p:spPr>
        <p:txBody>
          <a:bodyPr anchor="ctr"/>
          <a:p>
            <a:pPr algn="ctr">
              <a:lnSpc>
                <a:spcPct val="100000"/>
              </a:lnSpc>
            </a:pPr>
            <a:r>
              <a:rPr b="0" lang="en-US" sz="3200" spc="-1" strike="noStrike">
                <a:solidFill>
                  <a:srgbClr val="e3e3e3"/>
                </a:solidFill>
                <a:uFill>
                  <a:solidFill>
                    <a:srgbClr val="ffffff"/>
                  </a:solidFill>
                </a:uFill>
                <a:latin typeface="Calisto MT"/>
              </a:rPr>
              <a:t>References </a:t>
            </a:r>
            <a:endParaRPr b="0" lang="en-US" sz="1800" spc="-1" strike="noStrike">
              <a:solidFill>
                <a:srgbClr val="ffffff"/>
              </a:solidFill>
              <a:uFill>
                <a:solidFill>
                  <a:srgbClr val="ffffff"/>
                </a:solidFill>
              </a:uFill>
              <a:latin typeface="Calisto MT"/>
            </a:endParaRPr>
          </a:p>
        </p:txBody>
      </p:sp>
      <p:sp>
        <p:nvSpPr>
          <p:cNvPr id="133" name="TextShape 2"/>
          <p:cNvSpPr txBox="1"/>
          <p:nvPr/>
        </p:nvSpPr>
        <p:spPr>
          <a:xfrm>
            <a:off x="913680" y="1732320"/>
            <a:ext cx="10353240" cy="4058280"/>
          </a:xfrm>
          <a:prstGeom prst="rect">
            <a:avLst/>
          </a:prstGeom>
          <a:noFill/>
          <a:ln>
            <a:noFill/>
          </a:ln>
        </p:spPr>
        <p:txBody>
          <a:bodyPr/>
          <a:p>
            <a:pPr>
              <a:lnSpc>
                <a:spcPct val="100000"/>
              </a:lnSpc>
            </a:pP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u="sng">
                <a:solidFill>
                  <a:srgbClr val="eea07d"/>
                </a:solidFill>
                <a:uFill>
                  <a:solidFill>
                    <a:srgbClr val="ffffff"/>
                  </a:solidFill>
                </a:uFill>
                <a:latin typeface="Calisto MT"/>
                <a:hlinkClick r:id="rId1"/>
              </a:rPr>
              <a:t>https</a:t>
            </a:r>
            <a:r>
              <a:rPr b="0" lang="en-US" sz="2000" spc="-1" strike="noStrike" u="sng">
                <a:solidFill>
                  <a:srgbClr val="eea07d"/>
                </a:solidFill>
                <a:uFill>
                  <a:solidFill>
                    <a:srgbClr val="ffffff"/>
                  </a:solidFill>
                </a:uFill>
                <a:latin typeface="Calisto MT"/>
                <a:hlinkClick r:id="rId2"/>
              </a:rPr>
              <a:t>://</a:t>
            </a:r>
            <a:r>
              <a:rPr b="0" lang="en-US" sz="2000" spc="-1" strike="noStrike" u="sng">
                <a:solidFill>
                  <a:srgbClr val="eea07d"/>
                </a:solidFill>
                <a:uFill>
                  <a:solidFill>
                    <a:srgbClr val="ffffff"/>
                  </a:solidFill>
                </a:uFill>
                <a:latin typeface="Calisto MT"/>
                <a:hlinkClick r:id="rId3"/>
              </a:rPr>
              <a:t>towardsdatascience.com</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u="sng">
                <a:solidFill>
                  <a:srgbClr val="eea07d"/>
                </a:solidFill>
                <a:uFill>
                  <a:solidFill>
                    <a:srgbClr val="ffffff"/>
                  </a:solidFill>
                </a:uFill>
                <a:latin typeface="Calisto MT"/>
                <a:hlinkClick r:id="rId4"/>
              </a:rPr>
              <a:t>https://</a:t>
            </a:r>
            <a:r>
              <a:rPr b="0" lang="en-US" sz="2000" spc="-1" strike="noStrike" u="sng">
                <a:solidFill>
                  <a:srgbClr val="eea07d"/>
                </a:solidFill>
                <a:uFill>
                  <a:solidFill>
                    <a:srgbClr val="ffffff"/>
                  </a:solidFill>
                </a:uFill>
                <a:latin typeface="Calisto MT"/>
                <a:hlinkClick r:id="rId5"/>
              </a:rPr>
              <a:t>www.nltk.org/howto/wordnet.html</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u="sng">
                <a:solidFill>
                  <a:srgbClr val="eea07d"/>
                </a:solidFill>
                <a:uFill>
                  <a:solidFill>
                    <a:srgbClr val="ffffff"/>
                  </a:solidFill>
                </a:uFill>
                <a:latin typeface="Calisto MT"/>
                <a:hlinkClick r:id="rId6"/>
              </a:rPr>
              <a:t>https://conceptnet.io</a:t>
            </a:r>
            <a:r>
              <a:rPr b="0" lang="en-US" sz="2000" spc="-1" strike="noStrike" u="sng">
                <a:solidFill>
                  <a:srgbClr val="eea07d"/>
                </a:solidFill>
                <a:uFill>
                  <a:solidFill>
                    <a:srgbClr val="ffffff"/>
                  </a:solidFill>
                </a:uFill>
                <a:latin typeface="Calisto MT"/>
                <a:hlinkClick r:id="rId7"/>
              </a:rPr>
              <a:t>/</a:t>
            </a:r>
            <a:endParaRPr b="0" lang="en-US" sz="2000" spc="-1" strike="noStrike">
              <a:solidFill>
                <a:srgbClr val="e3e3e3"/>
              </a:solidFill>
              <a:uFill>
                <a:solidFill>
                  <a:srgbClr val="ffffff"/>
                </a:solidFill>
              </a:uFill>
              <a:latin typeface="Calisto MT"/>
            </a:endParaRPr>
          </a:p>
          <a:p>
            <a:pPr marL="343080" indent="-305640">
              <a:lnSpc>
                <a:spcPct val="100000"/>
              </a:lnSpc>
              <a:buClr>
                <a:srgbClr val="dadada"/>
              </a:buClr>
              <a:buSzPct val="70000"/>
              <a:buFont typeface="Wingdings 2" charset="2"/>
              <a:buChar char=""/>
            </a:pPr>
            <a:r>
              <a:rPr b="0" lang="en-US" sz="2000" spc="-1" strike="noStrike" u="sng">
                <a:solidFill>
                  <a:srgbClr val="eea07d"/>
                </a:solidFill>
                <a:uFill>
                  <a:solidFill>
                    <a:srgbClr val="ffffff"/>
                  </a:solidFill>
                </a:uFill>
                <a:latin typeface="Calisto MT"/>
                <a:hlinkClick r:id="rId8"/>
              </a:rPr>
              <a:t>https://</a:t>
            </a:r>
            <a:r>
              <a:rPr b="0" lang="en-US" sz="2000" spc="-1" strike="noStrike" u="sng">
                <a:solidFill>
                  <a:srgbClr val="eea07d"/>
                </a:solidFill>
                <a:uFill>
                  <a:solidFill>
                    <a:srgbClr val="ffffff"/>
                  </a:solidFill>
                </a:uFill>
                <a:latin typeface="Calisto MT"/>
                <a:hlinkClick r:id="rId9"/>
              </a:rPr>
              <a:t>github.com/explosion/sense2vec</a:t>
            </a:r>
            <a:endParaRPr b="0" lang="en-US" sz="2000" spc="-1" strike="noStrike">
              <a:solidFill>
                <a:srgbClr val="e3e3e3"/>
              </a:solidFill>
              <a:uFill>
                <a:solidFill>
                  <a:srgbClr val="ffffff"/>
                </a:solidFill>
              </a:uFill>
              <a:latin typeface="Calisto MT"/>
            </a:endParaRPr>
          </a:p>
          <a:p>
            <a:pPr>
              <a:lnSpc>
                <a:spcPct val="100000"/>
              </a:lnSpc>
            </a:pPr>
            <a:endParaRPr b="0" lang="en-US" sz="2000" spc="-1" strike="noStrike">
              <a:solidFill>
                <a:srgbClr val="e3e3e3"/>
              </a:solidFill>
              <a:uFill>
                <a:solidFill>
                  <a:srgbClr val="ffffff"/>
                </a:solidFill>
              </a:uFill>
              <a:latin typeface="Calisto MT"/>
            </a:endParaRPr>
          </a:p>
          <a:p>
            <a:pPr>
              <a:lnSpc>
                <a:spcPct val="100000"/>
              </a:lnSpc>
            </a:pPr>
            <a:endParaRPr b="0" lang="en-US" sz="2000" spc="-1" strike="noStrike">
              <a:solidFill>
                <a:srgbClr val="e3e3e3"/>
              </a:solidFill>
              <a:uFill>
                <a:solidFill>
                  <a:srgbClr val="ffffff"/>
                </a:solidFill>
              </a:uFill>
              <a:latin typeface="Calisto MT"/>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1295280" y="1761120"/>
            <a:ext cx="9590040" cy="1828440"/>
          </a:xfrm>
          <a:prstGeom prst="rect">
            <a:avLst/>
          </a:prstGeom>
          <a:noFill/>
          <a:ln>
            <a:noFill/>
          </a:ln>
        </p:spPr>
        <p:txBody>
          <a:bodyPr anchor="b"/>
          <a:p>
            <a:pPr algn="ctr">
              <a:lnSpc>
                <a:spcPct val="100000"/>
              </a:lnSpc>
            </a:pPr>
            <a:r>
              <a:rPr b="0" lang="en-US" sz="4000" spc="-1" strike="noStrike">
                <a:solidFill>
                  <a:srgbClr val="e3e3e3"/>
                </a:solidFill>
                <a:uFill>
                  <a:solidFill>
                    <a:srgbClr val="ffffff"/>
                  </a:solidFill>
                </a:uFill>
                <a:latin typeface="Calisto MT"/>
              </a:rPr>
              <a:t>Thank You</a:t>
            </a:r>
            <a:endParaRPr b="0" lang="en-US" sz="1800" spc="-1" strike="noStrike">
              <a:solidFill>
                <a:srgbClr val="ffffff"/>
              </a:solidFill>
              <a:uFill>
                <a:solidFill>
                  <a:srgbClr val="ffffff"/>
                </a:solidFill>
              </a:uFill>
              <a:latin typeface="Calisto MT"/>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TM04033929[[fn=Slate]]</Template>
  <TotalTime>567</TotalTime>
  <Application>LibreOffice/5.1.6.2$Linux_x86 LibreOffice_project/10m0$Build-2</Application>
  <Words>395</Words>
  <Paragraphs>57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2022-02-16T09:29:02Z</dcterms:created>
  <dc:creator>Kanchan Bhonde</dc:creator>
  <dc:description/>
  <dc:language>en-IN</dc:language>
  <cp:lastModifiedBy/>
  <dcterms:modified xsi:type="dcterms:W3CDTF">2022-07-02T07:54:19Z</dcterms:modified>
  <cp:revision>131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DLPManualFileClassification">
    <vt:lpwstr>{1A067545-A4E2-4FA1-8094-0D7902669705}</vt:lpwstr>
  </property>
  <property fmtid="{D5CDD505-2E9C-101B-9397-08002B2CF9AE}" pid="4" name="DLPManualFileClassificationLastModificationDate">
    <vt:lpwstr>1645007342</vt:lpwstr>
  </property>
  <property fmtid="{D5CDD505-2E9C-101B-9397-08002B2CF9AE}" pid="5" name="DLPManualFileClassificationLastModifiedBy">
    <vt:lpwstr>TECHMAHINDRA\MS00484321</vt:lpwstr>
  </property>
  <property fmtid="{D5CDD505-2E9C-101B-9397-08002B2CF9AE}" pid="6" name="DLPManualFileClassificationVersion">
    <vt:lpwstr>11.6.200.16</vt:lpwstr>
  </property>
  <property fmtid="{D5CDD505-2E9C-101B-9397-08002B2CF9AE}" pid="7" name="HiddenSlides">
    <vt:i4>0</vt:i4>
  </property>
  <property fmtid="{D5CDD505-2E9C-101B-9397-08002B2CF9AE}" pid="8" name="HyperlinksChanged">
    <vt:bool>0</vt:bool>
  </property>
  <property fmtid="{D5CDD505-2E9C-101B-9397-08002B2CF9AE}" pid="9" name="LinksUpToDate">
    <vt:bool>0</vt:bool>
  </property>
  <property fmtid="{D5CDD505-2E9C-101B-9397-08002B2CF9AE}" pid="10" name="MMClips">
    <vt:i4>0</vt:i4>
  </property>
  <property fmtid="{D5CDD505-2E9C-101B-9397-08002B2CF9AE}" pid="11" name="Notes">
    <vt:i4>0</vt:i4>
  </property>
  <property fmtid="{D5CDD505-2E9C-101B-9397-08002B2CF9AE}" pid="12" name="PresentationFormat">
    <vt:lpwstr>Custom</vt:lpwstr>
  </property>
  <property fmtid="{D5CDD505-2E9C-101B-9397-08002B2CF9AE}" pid="13" name="ScaleCrop">
    <vt:bool>0</vt:bool>
  </property>
  <property fmtid="{D5CDD505-2E9C-101B-9397-08002B2CF9AE}" pid="14" name="ShareDoc">
    <vt:bool>0</vt:bool>
  </property>
  <property fmtid="{D5CDD505-2E9C-101B-9397-08002B2CF9AE}" pid="15" name="Slides">
    <vt:i4>9</vt:i4>
  </property>
</Properties>
</file>